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761163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66D91B-D116-409C-B6E0-EDE525DFA779}" v="1" dt="2026-08-24T10:33:11.7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93071F-1402-4BA6-BE0F-66AD04DC7FF0}" type="datetimeFigureOut">
              <a:rPr lang="en-GB" smtClean="0"/>
              <a:t>25/08/2026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275" y="4784725"/>
            <a:ext cx="5408613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493388-6EE0-4145-9C80-0943DF357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089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493388-6EE0-4145-9C80-0943DF357D6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6918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2CD51-F3D8-244E-0B2C-177C0B450D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91C6A2-850A-C126-07E5-E3F8194C9D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1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352C8D-EAA7-89D7-E173-5FE1B2BB2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5811-EE6B-4271-8BB0-57D09D130367}" type="datetimeFigureOut">
              <a:rPr lang="en-GB" smtClean="0"/>
              <a:t>25/08/2026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D9C46-B9F2-F730-0486-67EE136B3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E41C9-A452-D4A9-8E99-E05A21B90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79D32-901B-4FA2-9954-C0F9C298D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7535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A8DEE-250C-5AE7-E804-F85690141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7E9FBC-1F7C-2654-0ECC-C0178297C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DD2486-055D-CD8E-D490-3B2061A36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5811-EE6B-4271-8BB0-57D09D130367}" type="datetimeFigureOut">
              <a:rPr lang="en-GB" smtClean="0"/>
              <a:t>25/08/2026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A17584-CDBF-D2B6-5501-F5E30BCE2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5709E-3FED-888B-8DD7-53BFF76D8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79D32-901B-4FA2-9954-C0F9C298D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316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24570-6CCD-4AA7-96FF-25687C19B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3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E63E27-5B80-F05C-C601-CF5862C0B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3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6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11" indent="0">
              <a:buNone/>
              <a:defRPr sz="1801">
                <a:solidFill>
                  <a:schemeClr val="tx1">
                    <a:tint val="82000"/>
                  </a:schemeClr>
                </a:solidFill>
              </a:defRPr>
            </a:lvl3pPr>
            <a:lvl4pPr marL="137161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2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2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3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4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4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02C47C-6A69-2DDE-B1D7-60561D5DA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5811-EE6B-4271-8BB0-57D09D130367}" type="datetimeFigureOut">
              <a:rPr lang="en-GB" smtClean="0"/>
              <a:t>25/08/2026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D83C97-34E3-D66D-5835-1AE2DC226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EE8E88-2FDB-F948-6431-6C286D028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79D32-901B-4FA2-9954-C0F9C298D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387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B5F63-DD5C-2E0D-D935-A92E7BDF7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5CFB64-FE25-FC6A-5460-441BA485E9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BE0BBD-35FB-9678-7EC4-79BD9AD847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193B5A-ED2B-7987-5871-8374E1C75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5811-EE6B-4271-8BB0-57D09D130367}" type="datetimeFigureOut">
              <a:rPr lang="en-GB" smtClean="0"/>
              <a:t>25/08/2026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A47BC9-DB18-4118-CCBA-6BE2E67DB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8EC011-6E87-3A31-6660-EEBAE4269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79D32-901B-4FA2-9954-C0F9C298D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31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4C0EF-1D3A-21ED-B7C1-F37FEBB62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8F2FF0-9D33-CE69-ED63-03E40C2840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91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D081DB-6083-4ACB-C328-690215A522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1" y="2505076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86474A-8A17-A737-22BB-0B2F0DF1EC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E44030-57F7-79E2-180D-8A9E7B4D39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6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D515FC-0E9F-E381-6828-A43A4E934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5811-EE6B-4271-8BB0-57D09D130367}" type="datetimeFigureOut">
              <a:rPr lang="en-GB" smtClean="0"/>
              <a:t>25/08/2026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489AF7-5A3C-3816-AE66-6F82E6C73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772D1D-8E82-88DB-B224-8105B1FA1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79D32-901B-4FA2-9954-C0F9C298D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202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9F9CA-2345-900B-EE8C-78C0C6264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4A6D15-B8AB-B68A-CA98-3ACE4F3FE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5811-EE6B-4271-8BB0-57D09D130367}" type="datetimeFigureOut">
              <a:rPr lang="en-GB" smtClean="0"/>
              <a:t>25/08/2026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A7D7C5-2DD1-F9A7-603B-F78FDAB6D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01467F-2FF0-4680-2F35-34F93E16C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79D32-901B-4FA2-9954-C0F9C298D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2236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8E3591-69E5-138B-1EE4-001A0D332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5811-EE6B-4271-8BB0-57D09D130367}" type="datetimeFigureOut">
              <a:rPr lang="en-GB" smtClean="0"/>
              <a:t>25/08/2026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FF0F19-07F9-CE9E-7D60-50808D34C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6570F1-D1E4-686D-7BBE-DA532BD6C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79D32-901B-4FA2-9954-C0F9C298D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120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6E0EF-743F-34AF-C5EF-3F06428BF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7A7A8-D7E5-E3AD-46ED-843A34345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90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B929C4-DC25-3A48-0734-98338433C5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1"/>
            </a:lvl2pPr>
            <a:lvl3pPr marL="914411" indent="0">
              <a:buNone/>
              <a:defRPr sz="1200"/>
            </a:lvl3pPr>
            <a:lvl4pPr marL="1371617" indent="0">
              <a:buNone/>
              <a:defRPr sz="1001"/>
            </a:lvl4pPr>
            <a:lvl5pPr marL="1828823" indent="0">
              <a:buNone/>
              <a:defRPr sz="1001"/>
            </a:lvl5pPr>
            <a:lvl6pPr marL="2286029" indent="0">
              <a:buNone/>
              <a:defRPr sz="1001"/>
            </a:lvl6pPr>
            <a:lvl7pPr marL="2743234" indent="0">
              <a:buNone/>
              <a:defRPr sz="1001"/>
            </a:lvl7pPr>
            <a:lvl8pPr marL="3200440" indent="0">
              <a:buNone/>
              <a:defRPr sz="1001"/>
            </a:lvl8pPr>
            <a:lvl9pPr marL="3657646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0BC62-7791-AACB-643D-782551ECC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5811-EE6B-4271-8BB0-57D09D130367}" type="datetimeFigureOut">
              <a:rPr lang="en-GB" smtClean="0"/>
              <a:t>25/08/2026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7D2CB-BA4F-D453-CAE6-B67DB9D2E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4772A-2124-DB04-AB6B-03B982475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79D32-901B-4FA2-9954-C0F9C298D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9742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61D83-1568-427F-40BF-41E6DEE8C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C3C6FB-1142-3CF1-E1FA-076E9B3531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90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BD4726-189B-643D-4E2E-B2DE53E8A1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1"/>
            </a:lvl2pPr>
            <a:lvl3pPr marL="914411" indent="0">
              <a:buNone/>
              <a:defRPr sz="1200"/>
            </a:lvl3pPr>
            <a:lvl4pPr marL="1371617" indent="0">
              <a:buNone/>
              <a:defRPr sz="1001"/>
            </a:lvl4pPr>
            <a:lvl5pPr marL="1828823" indent="0">
              <a:buNone/>
              <a:defRPr sz="1001"/>
            </a:lvl5pPr>
            <a:lvl6pPr marL="2286029" indent="0">
              <a:buNone/>
              <a:defRPr sz="1001"/>
            </a:lvl6pPr>
            <a:lvl7pPr marL="2743234" indent="0">
              <a:buNone/>
              <a:defRPr sz="1001"/>
            </a:lvl7pPr>
            <a:lvl8pPr marL="3200440" indent="0">
              <a:buNone/>
              <a:defRPr sz="1001"/>
            </a:lvl8pPr>
            <a:lvl9pPr marL="3657646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13A472-EB5B-858B-E0DA-E96085ABA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5811-EE6B-4271-8BB0-57D09D130367}" type="datetimeFigureOut">
              <a:rPr lang="en-GB" smtClean="0"/>
              <a:t>25/08/2026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553C35-7517-263C-9318-D0F80A893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FB06C-B1F5-9047-3925-D55222DCE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79D32-901B-4FA2-9954-C0F9C298D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4653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E81AE-FB8C-22B4-4680-B2D98E848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7A2F32-FCB9-32DB-F012-13534FE476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E7028A-C344-72D0-CA8B-A42EB62AD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5811-EE6B-4271-8BB0-57D09D130367}" type="datetimeFigureOut">
              <a:rPr lang="en-GB" smtClean="0"/>
              <a:t>25/08/2026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3DDB0D-15A6-469F-8893-B4680A245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6D3066-D06F-CEA6-A985-2C9457469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79D32-901B-4FA2-9954-C0F9C298D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780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0FD913-9830-CFB8-DFD7-B5C39D75E9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07EE4A-0D56-8730-F292-AC03F8934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F905B2-5292-9AC4-EDA1-DE7F427B8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5811-EE6B-4271-8BB0-57D09D130367}" type="datetimeFigureOut">
              <a:rPr lang="en-GB" smtClean="0"/>
              <a:t>25/08/2026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992EBD-5BDC-672D-6A0B-F7C2D688A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89EF39-EB56-7539-3045-86139194E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79D32-901B-4FA2-9954-C0F9C298D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8436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DEDF7B-C477-890A-F088-3DFBE6C90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4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886EC6-CFF8-D909-0516-A9226E7243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4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2A1ADA-5FE1-E713-EBF0-48AFBC6881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FD5811-EE6B-4271-8BB0-57D09D130367}" type="datetimeFigureOut">
              <a:rPr lang="en-GB" smtClean="0"/>
              <a:t>25/08/2026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505EAE-CBCE-3A76-5B9B-891D6E6300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4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57FE5A-9AB9-F3F1-7D31-7CCCA3FCEC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E79D32-901B-4FA2-9954-C0F9C298D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696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4" indent="-228604" algn="l" defTabSz="914411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9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5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1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7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8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4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9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B449068-6EFB-4E4C-5506-29C6BF6F97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07689" y="7256206"/>
            <a:ext cx="9252155" cy="734962"/>
          </a:xfrm>
        </p:spPr>
        <p:txBody>
          <a:bodyPr>
            <a:normAutofit/>
          </a:bodyPr>
          <a:lstStyle/>
          <a:p>
            <a:endParaRPr lang="en-GB" sz="1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97408A-12C3-428C-80F6-7EEC7160BA67}"/>
              </a:ext>
            </a:extLst>
          </p:cNvPr>
          <p:cNvSpPr txBox="1"/>
          <p:nvPr/>
        </p:nvSpPr>
        <p:spPr>
          <a:xfrm>
            <a:off x="6224159" y="-124691"/>
            <a:ext cx="184731" cy="3694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1801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81EBF26-DCE9-C3E0-7ADE-6479B4887D34}"/>
              </a:ext>
            </a:extLst>
          </p:cNvPr>
          <p:cNvSpPr/>
          <p:nvPr/>
        </p:nvSpPr>
        <p:spPr>
          <a:xfrm>
            <a:off x="5139679" y="2296894"/>
            <a:ext cx="3658459" cy="214013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  <a:p>
            <a:pPr algn="ctr"/>
            <a:r>
              <a:rPr lang="en-GB" sz="1100" dirty="0"/>
              <a:t>Liaise with the Adults' clubs</a:t>
            </a:r>
          </a:p>
          <a:p>
            <a:pPr algn="ctr"/>
            <a:endParaRPr lang="en-GB" sz="1100" dirty="0"/>
          </a:p>
          <a:p>
            <a:pPr algn="ctr"/>
            <a:r>
              <a:rPr lang="en-GB" sz="1051" dirty="0"/>
              <a:t>Run and organise the </a:t>
            </a:r>
          </a:p>
          <a:p>
            <a:pPr algn="ctr"/>
            <a:r>
              <a:rPr lang="en-GB" sz="1051" dirty="0"/>
              <a:t>Adult Leagues </a:t>
            </a:r>
          </a:p>
          <a:p>
            <a:pPr algn="ctr"/>
            <a:endParaRPr lang="en-GB" sz="1051" dirty="0"/>
          </a:p>
          <a:p>
            <a:pPr algn="ctr"/>
            <a:r>
              <a:rPr lang="en-GB" sz="1051" dirty="0"/>
              <a:t>Run County senior teams and training </a:t>
            </a:r>
          </a:p>
          <a:p>
            <a:pPr algn="ctr"/>
            <a:endParaRPr lang="en-GB" sz="1051" dirty="0"/>
          </a:p>
          <a:p>
            <a:pPr algn="ctr"/>
            <a:r>
              <a:rPr lang="en-GB" sz="1051" dirty="0"/>
              <a:t>Run the County Restricted  tournament </a:t>
            </a:r>
          </a:p>
          <a:p>
            <a:pPr algn="ctr"/>
            <a:endParaRPr lang="en-GB" sz="1051" dirty="0"/>
          </a:p>
          <a:p>
            <a:pPr algn="ctr"/>
            <a:r>
              <a:rPr lang="en-GB" sz="1051" dirty="0"/>
              <a:t>Host an Adult Silver and Masters </a:t>
            </a:r>
            <a:r>
              <a:rPr lang="en-GB" sz="1100" dirty="0"/>
              <a:t>tournament </a:t>
            </a:r>
          </a:p>
          <a:p>
            <a:pPr algn="ctr"/>
            <a:endParaRPr lang="en-GB" sz="1100" dirty="0"/>
          </a:p>
          <a:p>
            <a:pPr algn="ctr"/>
            <a:r>
              <a:rPr lang="en-GB" sz="1100" dirty="0"/>
              <a:t>Oversees Coaching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CB31189-68EE-8895-46D0-B5381BB17165}"/>
              </a:ext>
            </a:extLst>
          </p:cNvPr>
          <p:cNvSpPr/>
          <p:nvPr/>
        </p:nvSpPr>
        <p:spPr>
          <a:xfrm>
            <a:off x="5084949" y="78658"/>
            <a:ext cx="3478945" cy="7349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Badminton England  </a:t>
            </a:r>
          </a:p>
          <a:p>
            <a:pPr algn="ctr"/>
            <a:r>
              <a:rPr lang="en-GB" sz="1200" dirty="0"/>
              <a:t>the Governing body of the sport </a:t>
            </a:r>
          </a:p>
          <a:p>
            <a:pPr algn="ctr"/>
            <a:r>
              <a:rPr lang="en-GB" sz="1200" dirty="0"/>
              <a:t>Run Tournaments for Adults and Juniors 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ABEB736-E6A9-24CB-B06E-84093A9D83D8}"/>
              </a:ext>
            </a:extLst>
          </p:cNvPr>
          <p:cNvGrpSpPr/>
          <p:nvPr/>
        </p:nvGrpSpPr>
        <p:grpSpPr>
          <a:xfrm>
            <a:off x="1150373" y="737419"/>
            <a:ext cx="10655223" cy="5890426"/>
            <a:chOff x="527433" y="879246"/>
            <a:chExt cx="10655223" cy="589042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5444649-FA8D-4189-51F8-A0364DE2790B}"/>
                </a:ext>
              </a:extLst>
            </p:cNvPr>
            <p:cNvSpPr/>
            <p:nvPr/>
          </p:nvSpPr>
          <p:spPr>
            <a:xfrm>
              <a:off x="4706711" y="1158798"/>
              <a:ext cx="2778577" cy="119283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801" dirty="0"/>
                <a:t>Leicestershire Badminton Association </a:t>
              </a:r>
            </a:p>
            <a:p>
              <a:pPr algn="ctr"/>
              <a:r>
                <a:rPr lang="en-GB" sz="1801" dirty="0"/>
                <a:t>(LBA)</a:t>
              </a:r>
            </a:p>
            <a:p>
              <a:pPr algn="ctr"/>
              <a:r>
                <a:rPr lang="en-GB" sz="1400" dirty="0"/>
                <a:t>www.lbabadminton.org</a:t>
              </a:r>
            </a:p>
            <a:p>
              <a:pPr algn="ctr"/>
              <a:endParaRPr lang="en-GB" sz="1801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4EDDF0C-9730-0E62-7C9B-69653C3B85F0}"/>
                </a:ext>
              </a:extLst>
            </p:cNvPr>
            <p:cNvSpPr/>
            <p:nvPr/>
          </p:nvSpPr>
          <p:spPr>
            <a:xfrm>
              <a:off x="8643316" y="879246"/>
              <a:ext cx="1863857" cy="1755589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LEICESTERSHIRE  Schools Badminton Association</a:t>
              </a:r>
            </a:p>
            <a:p>
              <a:pPr algn="ctr"/>
              <a:r>
                <a:rPr lang="en-GB" sz="1200" dirty="0"/>
                <a:t> ( LBA)</a:t>
              </a:r>
            </a:p>
            <a:p>
              <a:pPr algn="ctr"/>
              <a:r>
                <a:rPr lang="en-GB" sz="900" dirty="0"/>
                <a:t>www.leicestershiresba.co.uk</a:t>
              </a:r>
            </a:p>
            <a:p>
              <a:pPr algn="ctr"/>
              <a:endParaRPr lang="en-GB" sz="1200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58C00BF-4D06-DB3B-7B58-73A93C7BCB66}"/>
                </a:ext>
              </a:extLst>
            </p:cNvPr>
            <p:cNvSpPr/>
            <p:nvPr/>
          </p:nvSpPr>
          <p:spPr>
            <a:xfrm>
              <a:off x="1367449" y="955448"/>
              <a:ext cx="1936531" cy="1538581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LEICESTERSHIRE PERFORMANCE CENTRE </a:t>
              </a:r>
            </a:p>
            <a:p>
              <a:pPr algn="ctr"/>
              <a:r>
                <a:rPr lang="en-GB" sz="1200" dirty="0"/>
                <a:t>( PC)</a:t>
              </a:r>
            </a:p>
            <a:p>
              <a:pPr algn="ctr"/>
              <a:r>
                <a:rPr lang="en-GB" sz="1000" dirty="0"/>
                <a:t>info@leicspc.co.uk </a:t>
              </a:r>
            </a:p>
            <a:p>
              <a:pPr algn="ctr"/>
              <a:endParaRPr lang="en-GB" sz="1200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92ED4EA-C520-9B81-8903-68CABAF7E7AB}"/>
                </a:ext>
              </a:extLst>
            </p:cNvPr>
            <p:cNvSpPr/>
            <p:nvPr/>
          </p:nvSpPr>
          <p:spPr>
            <a:xfrm>
              <a:off x="527433" y="2589659"/>
              <a:ext cx="3658459" cy="4142658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051" dirty="0"/>
                <a:t>Venue – Babington Academy</a:t>
              </a:r>
            </a:p>
            <a:p>
              <a:pPr algn="ctr"/>
              <a:r>
                <a:rPr lang="en-GB" sz="1051" dirty="0"/>
                <a:t>Monday to Friday training sessions.</a:t>
              </a:r>
            </a:p>
            <a:p>
              <a:pPr algn="ctr"/>
              <a:r>
                <a:rPr lang="en-GB" sz="1051" dirty="0"/>
                <a:t>Plus 4-6pm on Saturdays for U12 beginners </a:t>
              </a:r>
            </a:p>
            <a:p>
              <a:pPr algn="ctr"/>
              <a:endParaRPr lang="en-GB" sz="1200" dirty="0"/>
            </a:p>
            <a:p>
              <a:pPr algn="ctr"/>
              <a:r>
                <a:rPr lang="en-GB" sz="1200" dirty="0"/>
                <a:t>Foxes </a:t>
              </a:r>
              <a:r>
                <a:rPr lang="en-GB" sz="1051" dirty="0"/>
                <a:t>– Entrance level  train one session per week with the PC.</a:t>
              </a:r>
            </a:p>
            <a:p>
              <a:pPr algn="ctr"/>
              <a:endParaRPr lang="en-GB" sz="1051" dirty="0"/>
            </a:p>
            <a:p>
              <a:pPr algn="ctr"/>
              <a:r>
                <a:rPr lang="en-GB" sz="1200" dirty="0"/>
                <a:t>Futures  </a:t>
              </a:r>
            </a:p>
            <a:p>
              <a:pPr algn="ctr"/>
              <a:r>
                <a:rPr lang="en-GB" sz="1051" dirty="0"/>
                <a:t>For players to move to the next level Futures players must have completed 5 Badminton England  tournaments and train twice a week with the PC .</a:t>
              </a:r>
            </a:p>
            <a:p>
              <a:pPr algn="ctr"/>
              <a:r>
                <a:rPr lang="en-GB" sz="1051" dirty="0"/>
                <a:t>( mandatory)   </a:t>
              </a:r>
            </a:p>
            <a:p>
              <a:pPr algn="ctr"/>
              <a:endParaRPr lang="en-GB" sz="1051" dirty="0"/>
            </a:p>
            <a:p>
              <a:pPr algn="ctr"/>
              <a:r>
                <a:rPr lang="en-GB" sz="1200" dirty="0"/>
                <a:t>Developing</a:t>
              </a:r>
            </a:p>
            <a:p>
              <a:pPr algn="ctr"/>
              <a:r>
                <a:rPr lang="en-GB" sz="1051" dirty="0"/>
                <a:t> Train twice a week with the PC </a:t>
              </a:r>
            </a:p>
            <a:p>
              <a:pPr algn="ctr"/>
              <a:r>
                <a:rPr lang="en-GB" sz="1051" dirty="0"/>
                <a:t>(Mandatory ) </a:t>
              </a:r>
            </a:p>
            <a:p>
              <a:pPr algn="ctr"/>
              <a:r>
                <a:rPr lang="en-GB" sz="1051" dirty="0"/>
                <a:t>  maintaining entries into BE Tournaments. </a:t>
              </a:r>
            </a:p>
            <a:p>
              <a:pPr algn="ctr"/>
              <a:endParaRPr lang="en-GB" sz="1200" dirty="0"/>
            </a:p>
            <a:p>
              <a:pPr algn="ctr"/>
              <a:r>
                <a:rPr lang="en-GB" sz="1200" dirty="0"/>
                <a:t>Emerging </a:t>
              </a:r>
            </a:p>
            <a:p>
              <a:pPr algn="ctr"/>
              <a:r>
                <a:rPr lang="en-GB" sz="1051" dirty="0"/>
                <a:t>Training twice a week with the PC </a:t>
              </a:r>
            </a:p>
            <a:p>
              <a:pPr algn="ctr"/>
              <a:r>
                <a:rPr lang="en-GB" sz="1051" dirty="0"/>
                <a:t> ( mandatory )</a:t>
              </a:r>
            </a:p>
            <a:p>
              <a:pPr algn="ctr"/>
              <a:r>
                <a:rPr lang="en-GB" sz="1051" dirty="0"/>
                <a:t>Maintaining entries into  BE   tournaments.</a:t>
              </a:r>
            </a:p>
            <a:p>
              <a:pPr algn="ctr"/>
              <a:endParaRPr lang="en-GB" sz="1051" dirty="0"/>
            </a:p>
            <a:p>
              <a:pPr algn="ctr"/>
              <a:r>
                <a:rPr lang="en-GB" sz="1051" dirty="0"/>
                <a:t> Silver and Gold Programme </a:t>
              </a:r>
            </a:p>
            <a:p>
              <a:pPr algn="ctr"/>
              <a:r>
                <a:rPr lang="en-GB" sz="1051" dirty="0"/>
                <a:t>Players invited by the coaches. 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24E1CB6-7815-24C2-CB0E-BB3950A03F07}"/>
                </a:ext>
              </a:extLst>
            </p:cNvPr>
            <p:cNvSpPr/>
            <p:nvPr/>
          </p:nvSpPr>
          <p:spPr>
            <a:xfrm>
              <a:off x="8506045" y="2770741"/>
              <a:ext cx="2676611" cy="399893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51" dirty="0"/>
            </a:p>
            <a:p>
              <a:pPr marL="171453" indent="-171453" algn="ctr">
                <a:buFont typeface="Arial" panose="020B0604020202020204" pitchFamily="34" charset="0"/>
                <a:buChar char="•"/>
              </a:pPr>
              <a:r>
                <a:rPr lang="en-GB" sz="1051" dirty="0"/>
                <a:t>Enter teams into the Shires leagues,  playing matches home and away  throughout  the season, from Oct to Easter. </a:t>
              </a:r>
            </a:p>
            <a:p>
              <a:pPr algn="ctr"/>
              <a:r>
                <a:rPr lang="en-GB" sz="1051" dirty="0"/>
                <a:t>Each team has a manager.</a:t>
              </a:r>
            </a:p>
            <a:p>
              <a:pPr algn="ctr"/>
              <a:r>
                <a:rPr lang="en-GB" sz="1051" dirty="0"/>
                <a:t> U13 X 2 teams U15 x 2 teams , U17 x 2 teams.  U19 x 1 team. Note – you do not have to be a PC player to be eligible to be selected for  the county teams. </a:t>
              </a:r>
            </a:p>
            <a:p>
              <a:pPr marL="171453" indent="-171453" algn="ctr">
                <a:buFont typeface="Arial" panose="020B0604020202020204" pitchFamily="34" charset="0"/>
                <a:buChar char="•"/>
              </a:pPr>
              <a:r>
                <a:rPr lang="en-GB" sz="1051" dirty="0"/>
                <a:t>Run the county championships for all ages .</a:t>
              </a:r>
            </a:p>
            <a:p>
              <a:pPr marL="171453" indent="-171453" algn="ctr">
                <a:buFont typeface="Arial" panose="020B0604020202020204" pitchFamily="34" charset="0"/>
                <a:buChar char="•"/>
              </a:pPr>
              <a:r>
                <a:rPr lang="en-GB" sz="1051" dirty="0"/>
                <a:t>Runs the county Practices on Saturdays 2-4pm for U12 , U14 &amp; U16yrs </a:t>
              </a:r>
            </a:p>
            <a:p>
              <a:pPr algn="ctr"/>
              <a:r>
                <a:rPr lang="en-GB" sz="1051" dirty="0"/>
                <a:t>. U11yrs competition </a:t>
              </a:r>
            </a:p>
            <a:p>
              <a:pPr marL="171453" indent="-171453" algn="ctr">
                <a:buFont typeface="Arial" panose="020B0604020202020204" pitchFamily="34" charset="0"/>
                <a:buChar char="•"/>
              </a:pPr>
              <a:r>
                <a:rPr lang="en-GB" sz="1051" dirty="0"/>
                <a:t>Run National Tournaments at Babington</a:t>
              </a:r>
            </a:p>
            <a:p>
              <a:pPr marL="171453" indent="-171453" algn="ctr">
                <a:buFont typeface="Arial" panose="020B0604020202020204" pitchFamily="34" charset="0"/>
                <a:buChar char="•"/>
              </a:pPr>
              <a:r>
                <a:rPr lang="en-GB" sz="1051" dirty="0"/>
                <a:t>Run non county players tournaments </a:t>
              </a:r>
            </a:p>
            <a:p>
              <a:pPr algn="ctr"/>
              <a:r>
                <a:rPr lang="en-GB" sz="1051" dirty="0"/>
                <a:t>Run a Presentation evening at the end of each season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F315F9A-112D-A952-6505-CEF9A5710E90}"/>
                </a:ext>
              </a:extLst>
            </p:cNvPr>
            <p:cNvSpPr/>
            <p:nvPr/>
          </p:nvSpPr>
          <p:spPr>
            <a:xfrm>
              <a:off x="5057917" y="4703300"/>
              <a:ext cx="2576102" cy="2066372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051" dirty="0"/>
                <a:t>The Junior Circuit  </a:t>
              </a:r>
            </a:p>
            <a:p>
              <a:pPr algn="ctr"/>
              <a:r>
                <a:rPr lang="en-GB" sz="1051" dirty="0"/>
                <a:t>U11, U13 , U15, U17, U19 </a:t>
              </a:r>
            </a:p>
            <a:p>
              <a:pPr algn="ctr"/>
              <a:r>
                <a:rPr lang="en-GB" sz="1051" dirty="0"/>
                <a:t>These are  BRONZE , SILVER  &amp; GOLD </a:t>
              </a:r>
            </a:p>
            <a:p>
              <a:pPr algn="ctr"/>
              <a:r>
                <a:rPr lang="en-GB" sz="1051" dirty="0"/>
                <a:t>For more information Please see Badminton England's website  under  Tournaments </a:t>
              </a:r>
            </a:p>
          </p:txBody>
        </p:sp>
      </p:grp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68E6B39-4B01-3DA7-FA51-B02DCED6F0CB}"/>
              </a:ext>
            </a:extLst>
          </p:cNvPr>
          <p:cNvCxnSpPr>
            <a:cxnSpLocks/>
          </p:cNvCxnSpPr>
          <p:nvPr/>
        </p:nvCxnSpPr>
        <p:spPr>
          <a:xfrm>
            <a:off x="4285202" y="1813438"/>
            <a:ext cx="727072" cy="23273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90BE52F-1B69-46EB-FFED-17F867574E1C}"/>
              </a:ext>
            </a:extLst>
          </p:cNvPr>
          <p:cNvCxnSpPr>
            <a:cxnSpLocks/>
          </p:cNvCxnSpPr>
          <p:nvPr/>
        </p:nvCxnSpPr>
        <p:spPr>
          <a:xfrm flipH="1">
            <a:off x="8445910" y="1843252"/>
            <a:ext cx="683075" cy="1731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127475D-7CAD-CD94-0FF3-33106D1B4570}"/>
              </a:ext>
            </a:extLst>
          </p:cNvPr>
          <p:cNvCxnSpPr>
            <a:cxnSpLocks/>
          </p:cNvCxnSpPr>
          <p:nvPr/>
        </p:nvCxnSpPr>
        <p:spPr>
          <a:xfrm>
            <a:off x="4857469" y="4107500"/>
            <a:ext cx="894402" cy="7578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7391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336</Words>
  <Application>Microsoft Office PowerPoint</Application>
  <PresentationFormat>Widescreen</PresentationFormat>
  <Paragraphs>62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carole spencer</dc:creator>
  <cp:lastModifiedBy>carole spencer</cp:lastModifiedBy>
  <cp:revision>9</cp:revision>
  <cp:lastPrinted>2026-08-24T12:07:31Z</cp:lastPrinted>
  <dcterms:created xsi:type="dcterms:W3CDTF">2026-08-19T14:17:47Z</dcterms:created>
  <dcterms:modified xsi:type="dcterms:W3CDTF">2026-08-25T08:39:25Z</dcterms:modified>
</cp:coreProperties>
</file>