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e spencer" userId="17330a1f8a4ace9d" providerId="LiveId" clId="{1B32F064-EDF1-4603-B4AF-14DD11829F59}"/>
    <pc:docChg chg="custSel modSld">
      <pc:chgData name="carole spencer" userId="17330a1f8a4ace9d" providerId="LiveId" clId="{1B32F064-EDF1-4603-B4AF-14DD11829F59}" dt="2026-08-14T15:05:40.433" v="290" actId="20577"/>
      <pc:docMkLst>
        <pc:docMk/>
      </pc:docMkLst>
      <pc:sldChg chg="delSp modSp mod">
        <pc:chgData name="carole spencer" userId="17330a1f8a4ace9d" providerId="LiveId" clId="{1B32F064-EDF1-4603-B4AF-14DD11829F59}" dt="2026-08-14T15:05:40.433" v="290" actId="20577"/>
        <pc:sldMkLst>
          <pc:docMk/>
          <pc:sldMk cId="0" sldId="256"/>
        </pc:sldMkLst>
        <pc:spChg chg="mod">
          <ac:chgData name="carole spencer" userId="17330a1f8a4ace9d" providerId="LiveId" clId="{1B32F064-EDF1-4603-B4AF-14DD11829F59}" dt="2026-08-14T14:49:22.147" v="234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50:20.227" v="261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5:05:40.433" v="290" actId="20577"/>
          <ac:spMkLst>
            <pc:docMk/>
            <pc:sldMk cId="0" sldId="256"/>
            <ac:spMk id="14" creationId="{00000000-0000-0000-0000-000000000000}"/>
          </ac:spMkLst>
        </pc:spChg>
        <pc:spChg chg="mod">
          <ac:chgData name="carole spencer" userId="17330a1f8a4ace9d" providerId="LiveId" clId="{1B32F064-EDF1-4603-B4AF-14DD11829F59}" dt="2026-08-14T14:38:36.444" v="206" actId="14100"/>
          <ac:spMkLst>
            <pc:docMk/>
            <pc:sldMk cId="0" sldId="256"/>
            <ac:spMk id="16" creationId="{00000000-0000-0000-0000-000000000000}"/>
          </ac:spMkLst>
        </pc:spChg>
        <pc:picChg chg="del">
          <ac:chgData name="carole spencer" userId="17330a1f8a4ace9d" providerId="LiveId" clId="{1B32F064-EDF1-4603-B4AF-14DD11829F59}" dt="2026-08-14T14:37:07.157" v="191" actId="478"/>
          <ac:picMkLst>
            <pc:docMk/>
            <pc:sldMk cId="0" sldId="256"/>
            <ac:picMk id="205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37DCF-9E07-485A-BD61-AA63164EBDAB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46125"/>
            <a:ext cx="27955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4019B-55F8-4E01-A873-88B8FC97936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462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4019B-55F8-4E01-A873-88B8FC97936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85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960FE-D6D5-4A7C-9ACF-2C67E21A3DDE}" type="datetimeFigureOut">
              <a:rPr lang="en-GB" smtClean="0"/>
              <a:pPr/>
              <a:t>14/08/2026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53D76-8902-48B6-823F-72FFA90C530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9174" y="7937"/>
            <a:ext cx="6527275" cy="3046988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b="1" u="sng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AUTUMN TERM 2026</a:t>
            </a:r>
          </a:p>
          <a:p>
            <a:pPr algn="ctr"/>
            <a:endParaRPr lang="en-GB" sz="16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200" b="1" dirty="0">
                <a:latin typeface="Arial" pitchFamily="34" charset="0"/>
                <a:cs typeface="Arial" pitchFamily="34" charset="0"/>
              </a:rPr>
              <a:t>MONDAY , TUESDAY , WEDNESDAY, THURSDAY &amp; FRIDAYS  </a:t>
            </a:r>
          </a:p>
          <a:p>
            <a:pPr algn="ctr"/>
            <a:r>
              <a:rPr lang="en-GB" sz="1200" b="1" dirty="0">
                <a:latin typeface="Arial" pitchFamily="34" charset="0"/>
                <a:cs typeface="Arial" pitchFamily="34" charset="0"/>
              </a:rPr>
              <a:t>PC players start on : </a:t>
            </a:r>
          </a:p>
          <a:p>
            <a:pPr algn="ctr"/>
            <a:endParaRPr lang="en-GB" sz="12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200" b="1" dirty="0">
                <a:latin typeface="Arial" pitchFamily="34" charset="0"/>
                <a:cs typeface="Arial" pitchFamily="34" charset="0"/>
              </a:rPr>
              <a:t>MONDAY  24</a:t>
            </a:r>
            <a:r>
              <a:rPr lang="en-GB" sz="12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200" b="1" dirty="0">
                <a:latin typeface="Arial" pitchFamily="34" charset="0"/>
                <a:cs typeface="Arial" pitchFamily="34" charset="0"/>
              </a:rPr>
              <a:t> Aug  through to FRIDAY 18th  December</a:t>
            </a: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Exclusion dates </a:t>
            </a:r>
          </a:p>
          <a:p>
            <a:pPr algn="ctr"/>
            <a:r>
              <a:rPr lang="en-GB" sz="1200" i="1" dirty="0"/>
              <a:t>Fri 25th Sept SENIOR COUNTY RESTRICTED </a:t>
            </a:r>
          </a:p>
          <a:p>
            <a:pPr algn="ctr"/>
            <a:endParaRPr lang="en-GB" sz="12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200" b="1" i="1" dirty="0">
                <a:latin typeface="Arial" pitchFamily="34" charset="0"/>
                <a:cs typeface="Arial" pitchFamily="34" charset="0"/>
              </a:rPr>
              <a:t>Sports Hall CLOSED due to  Exams Nov 9</a:t>
            </a:r>
            <a:r>
              <a:rPr lang="en-GB" sz="1200" b="1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200" b="1" i="1" dirty="0">
                <a:latin typeface="Arial" pitchFamily="34" charset="0"/>
                <a:cs typeface="Arial" pitchFamily="34" charset="0"/>
              </a:rPr>
              <a:t> to 19</a:t>
            </a:r>
            <a:r>
              <a:rPr lang="en-GB" sz="1200" b="1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200" b="1" i="1" dirty="0">
                <a:latin typeface="Arial" pitchFamily="34" charset="0"/>
                <a:cs typeface="Arial" pitchFamily="34" charset="0"/>
              </a:rPr>
              <a:t> LBA HALL OPEN</a:t>
            </a:r>
          </a:p>
          <a:p>
            <a:pPr algn="ctr"/>
            <a:endParaRPr lang="en-GB" sz="1400" i="1" dirty="0"/>
          </a:p>
          <a:p>
            <a:pPr algn="ctr"/>
            <a:r>
              <a:rPr lang="en-GB" sz="1400" b="1" i="1" dirty="0"/>
              <a:t>Christmas Break  </a:t>
            </a:r>
          </a:p>
          <a:p>
            <a:pPr algn="ctr"/>
            <a:r>
              <a:rPr lang="en-GB" sz="1400" i="1" dirty="0"/>
              <a:t>	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5362" y="3069537"/>
            <a:ext cx="6527275" cy="3108543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1600" b="1" u="sng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600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SPRING TERM 2027</a:t>
            </a:r>
            <a:r>
              <a:rPr lang="en-GB" sz="16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GB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Monday January  4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– up to Thursday 25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March  </a:t>
            </a: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closed on Friday 26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good Friday .    </a:t>
            </a: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NOTE - Training times may change on these dates due to the </a:t>
            </a: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Schools' competitions  </a:t>
            </a: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    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KS 3 &amp; 4 Schools Leagues finals on  Feb 9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&amp; 11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&amp; 22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&amp; 23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</a:t>
            </a:r>
          </a:p>
          <a:p>
            <a:pPr algn="ctr"/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Under 18yrs Schools Leagues Finals  9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&amp; 11</a:t>
            </a:r>
            <a:r>
              <a:rPr lang="en-GB" sz="1400" b="1" i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March </a:t>
            </a:r>
          </a:p>
          <a:p>
            <a:pPr algn="ctr"/>
            <a:endParaRPr lang="en-GB" sz="14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200" b="1" i="1" dirty="0">
                <a:latin typeface="Arial" pitchFamily="34" charset="0"/>
                <a:cs typeface="Arial" pitchFamily="34" charset="0"/>
              </a:rPr>
              <a:t>Sports hall CLOSED  due to Exams  March 15th to 18</a:t>
            </a:r>
            <a:r>
              <a:rPr lang="en-GB" sz="1200" b="1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200" b="1" i="1" dirty="0">
                <a:latin typeface="Arial" pitchFamily="34" charset="0"/>
                <a:cs typeface="Arial" pitchFamily="34" charset="0"/>
              </a:rPr>
              <a:t> so training time may change, LBA  hall open.</a:t>
            </a: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sz="1400" b="1" i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4374" y="6178080"/>
            <a:ext cx="6320867" cy="3477875"/>
          </a:xfrm>
          <a:prstGeom prst="rect">
            <a:avLst/>
          </a:prstGeom>
          <a:noFill/>
          <a:ln w="19050" cmpd="thinThick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SUMMER TERM 2027</a:t>
            </a:r>
          </a:p>
          <a:p>
            <a:pPr algn="ctr"/>
            <a:endParaRPr lang="en-GB" sz="16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MONDAY 5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  April   through to FRI 9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  July</a:t>
            </a:r>
          </a:p>
          <a:p>
            <a:pPr algn="ctr"/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Note  on Tuesday 13</a:t>
            </a:r>
            <a:r>
              <a:rPr lang="en-GB" sz="1400" b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April – </a:t>
            </a:r>
            <a:r>
              <a:rPr lang="en-GB" sz="1400" b="1" dirty="0" err="1">
                <a:latin typeface="Arial" pitchFamily="34" charset="0"/>
                <a:cs typeface="Arial" pitchFamily="34" charset="0"/>
              </a:rPr>
              <a:t>Leics</a:t>
            </a:r>
            <a:r>
              <a:rPr lang="en-GB" sz="1400" b="1" dirty="0">
                <a:latin typeface="Arial" pitchFamily="34" charset="0"/>
                <a:cs typeface="Arial" pitchFamily="34" charset="0"/>
              </a:rPr>
              <a:t> primary schools finals 4-6-30pm both halls so training times may change.</a:t>
            </a:r>
          </a:p>
          <a:p>
            <a:pPr algn="ctr"/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b="1" dirty="0">
                <a:latin typeface="Arial" pitchFamily="34" charset="0"/>
                <a:cs typeface="Arial" pitchFamily="34" charset="0"/>
              </a:rPr>
              <a:t>    </a:t>
            </a:r>
            <a:r>
              <a:rPr lang="en-GB" sz="1400" b="1" i="1" dirty="0">
                <a:latin typeface="Arial" pitchFamily="34" charset="0"/>
                <a:cs typeface="Arial" pitchFamily="34" charset="0"/>
              </a:rPr>
              <a:t>Sports hall  CLOSED for Exams May 13</a:t>
            </a:r>
            <a:r>
              <a:rPr lang="en-GB" sz="1400" b="1" i="1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b="1" i="1" dirty="0">
                <a:latin typeface="Arial" pitchFamily="34" charset="0"/>
                <a:cs typeface="Arial" pitchFamily="34" charset="0"/>
              </a:rPr>
              <a:t>  to June 17</a:t>
            </a:r>
            <a:r>
              <a:rPr lang="en-GB" sz="1400" b="1" i="1" baseline="30000" dirty="0">
                <a:latin typeface="Arial" pitchFamily="34" charset="0"/>
                <a:cs typeface="Arial" pitchFamily="34" charset="0"/>
              </a:rPr>
              <a:t>th </a:t>
            </a:r>
            <a:r>
              <a:rPr lang="en-GB" sz="1400" b="1" i="1" dirty="0">
                <a:latin typeface="Arial" pitchFamily="34" charset="0"/>
                <a:cs typeface="Arial" pitchFamily="34" charset="0"/>
              </a:rPr>
              <a:t> Training times may change LBA HALL OPEN .</a:t>
            </a:r>
          </a:p>
          <a:p>
            <a:pPr algn="ctr"/>
            <a:endParaRPr lang="en-GB" sz="14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dirty="0">
                <a:latin typeface="Arial" pitchFamily="34" charset="0"/>
                <a:cs typeface="Arial" pitchFamily="34" charset="0"/>
              </a:rPr>
              <a:t>Wed  May 6</a:t>
            </a:r>
            <a:r>
              <a:rPr lang="en-GB" sz="14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 Primary schools (Y6) comp until </a:t>
            </a:r>
            <a:r>
              <a:rPr lang="en-GB" sz="1400">
                <a:latin typeface="Arial" pitchFamily="34" charset="0"/>
                <a:cs typeface="Arial" pitchFamily="34" charset="0"/>
              </a:rPr>
              <a:t>6-30pm  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sz="14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GB" sz="1400" dirty="0">
                <a:latin typeface="Arial" pitchFamily="34" charset="0"/>
                <a:cs typeface="Arial" pitchFamily="34" charset="0"/>
              </a:rPr>
              <a:t>BABINGTON CLOSED Monday May 3</a:t>
            </a:r>
            <a:r>
              <a:rPr lang="en-GB" sz="1400" baseline="30000" dirty="0">
                <a:latin typeface="Arial" pitchFamily="34" charset="0"/>
                <a:cs typeface="Arial" pitchFamily="34" charset="0"/>
              </a:rPr>
              <a:t>RD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 &amp;  31</a:t>
            </a:r>
            <a:r>
              <a:rPr lang="en-GB" sz="1400" baseline="30000" dirty="0">
                <a:latin typeface="Arial" pitchFamily="34" charset="0"/>
                <a:cs typeface="Arial" pitchFamily="34" charset="0"/>
              </a:rPr>
              <a:t>ST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   Bank Holiday </a:t>
            </a:r>
          </a:p>
          <a:p>
            <a:pPr algn="ctr"/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GB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6672" y="-72630"/>
            <a:ext cx="60785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anose="020E0602020502020306" pitchFamily="34" charset="0"/>
                <a:cs typeface="Arial" pitchFamily="34" charset="0"/>
              </a:rPr>
              <a:t>PC TRAINING </a:t>
            </a:r>
          </a:p>
        </p:txBody>
      </p:sp>
      <p:sp>
        <p:nvSpPr>
          <p:cNvPr id="2050" name="AutoShape 2" descr="data:image/jpeg;base64,/9j/4AAQSkZJRgABAQEAYABgAAD/2wBDAAoHBwkHBgoJCAkLCwoMDxkQDw4ODx4WFxIZJCAmJSMgIyIoLTkwKCo2KyIjMkQyNjs9QEBAJjBGS0U+Sjk/QD3/2wBDAQsLCw8NDx0QEB09KSMpPT09PT09PT09PT09PT09PT09PT09PT09PT09PT09PT09PT09PT09PT09PT09PT09PT3/wAARCACX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SlpKWgAqlqt3LY6dLPBGjyKVAEjYUAsASSPQEn3xV2szxE2zw7qL90tpH59lJ/pQBFFqN/5kyGC2uvJfbIttKVkTjP3XGOnP3h7ZrRtbuG8jLwtnadrqQQyN6EHkH61x99NNY+INRv7fJnjlGUH/AC1jEafIfwyQexPuc7OpOIbZNf0479kQklRf+XiDqf8AgSgllPXqOjGg0nTcUm+pu0U2ORZYlkjYMjgMrA5BB6GmzSxwQyTTOqRRqWd2OAoAySaDMq6rqsGkwo0oeWaZ/LggiGZJn/uqP1JOABkkgCuV1rS5fEG+y1i4L6hLbyy2lhbE+RaMF+WR24LsCQATxk8L1NaNvN5VvdeKNSjfzWhItYG4aKH+BMdnkOC3uVX+GqOh+amv2JmbfczmaS4YHgttGfwB2gegAoNIU3JOXY6bQtQGr6DYahjH2q3SUj0LKCR+dX6yPCtv9k8PwQAgrG8oQj+75jbf0xWvQZi0UUUAFFFFABRSUtABUF5bR3tnPbTZ8uaNo3x6EEH+dT0lAHCK82Lea4GJmAtrjvtuIhtb/vpQGHqB710Xhh0fRVt+D9ndoSDz8oOV/wDHSKZrelyuZLmzt1uRKoS7tC2z7Qo6MrfwyL2PGehIwCtDwt5sep3QguftdjKq7xInl3FrKvG2VOMlh0bA+6OoOaDZ1OamoPdFvwVIy+GktZn3Pp80tkzE9onZVP8A3yFqXXJ4rq603Si25b6VnkA/iijG5hn0LbFPqGNUL/wZbS3t7eXM0U1nLJ9p+xXQP2dJNoDucEZztB+YELzjqapGDTo5c6RY2mj38M626zxRLg9DIuFwCF6kHqBnjsGJd8TXq3eoxadGwKWxFxcnsG/5Zqf1c+mF9ao2tzJbI2o26h7m6H2PSojz5rHlpMf3BgHP91Ce4q3faDYaZCJobX7bd39yMLcXL/Z/NcZLsCT8vy8DB/hA65rX0vQxaXLX17ObzUZF2NOy7VROuyNP4E9uScDJNBt7VKnyR+Zd02zXTtNtrRGLrBEse49WwMZPuetWaBRQYi0UUUAFFFFABRSUUALSUUUAJXPJHHrfiqK+t40Fvpe+I3I4aeQ5Uxg90TJz2L47qat+JLmeLT47Wzdorq/mW0ilXrHuyWce6orke4FX7Ozg0+zhtLWJYoIUCRovRVHSgCHVFtzBE1yryKkqlIV/5av/AAjHQ8888DGT0qm+oSyX4tTpkT38a+cqmYYWNgQW3bcgkgrjHPrjmqfijXLW1hdIb5Vu7bcWjj+Z0LIyLx0DZdSASMjNeYQ299H4Xl0gXEKtPapbPNhiwCyvKcHPcyEHjoKaVzSFKdT4UewxWlnqehm2hSSCBsgKPleBw2eOuCrDjHAwMcU/SdQkufNtbwBL61IWYAcOD92Rf9lsH6EEdRWX4c1y0OkxzXEk0ZnkdmaaJwqsWxtMmNpIxjOcE9Ks+JG/s0W+txjBsnAuMD71uxAfP+7w/wDwE+ppGbVtDcooFFAC0UlFAC0UUUAJRRRQAUUVQvNZtbKcW5Mk10wyLeBC8mPUgfdHu2B70AZ/iq6WwOlXsmTHbXyvIBjO1keLP0BkXJ7CofEGsX9rpV7JZvGtzFH8qxp5gjY4Ub3OF4JzjGePSpdUu4ljm/tCxuoLa4URTTuqyKseOVOxiUBycnGBnJNUfNGh6c+layj3OhyxmOC/jUttjYY2TbeQRniXoerYPJAL03hsyeFZdKjkWKRsOjkZ/eBg2XIxuJYZY4ycmuCl0zUbfUItPbT5hezEiJCP3b46nzBxtHUnr7Z4rvLDV7+3tYop7KbVO0d7YvG0c69mbcw2sR16jPQ9hlXGt28upefrGow6Te2LyRrZmYFsFRtYKf8AXbuMYGOSB8wzTTsbUq8qV1E2tP0eTSvD1lpzStMI02XGyNSJS3Lk7uApJP4GscSMfh3Mt1NeJGdPlVTLGpUoVYJlsH+Hb1NWbi51NrSH/hIb7TrC0nUB4IUczzEjmNck884O0E+mOtWXSbV3SW8i+waJakSiKX5HnK8qXHRI1wDtPJwM4AwUYvU19NW4isoY7oqzpEoLr3OBnIq2KxLXVGuFKaHZvcQEki4mbyoB1+4cFmGf7o2+9OLeI4gsm3SpwM7oVMkZx7OcjP1UfUUAbNFULXWba5uBauWt7zGfs042vj1HZh7qSKv0ALRRRQAUlLSUAcvFqd3rMaSwtOnnndBaQkIRFkgSTSYJXcBkBcHBwMkE1qWzW9jqK6dYWjEuDNcyg8JnoXY8s7H6nAJOOM4Njrml+FvDzxyBBfiSVpLKJgZXl3HjHYdME8BdvbFNn8Y2WkeG4Zra4gvdVvVEoiR937xgMs+OVRenODhQOtFi405StZb6L1OuurqO0hMkpIG4KABkkk4AA9STXN+KNFjg0aeSykuLeDcrXUEMjCN4s/P8o+7xyduCRnrXCXfiPVrrUrO9vdTnCWsofy4VVFUdGYDByQCcbs9x0JrqNY8X6tYXF1pVoLS7uUXyxeIDHskKk/6v5gxUYPUAnjAwRV8krmmKoTwTj7bS/wDVjOt7ZbBkk0lI7U8c2zeVkfh8p/4ECKpS+M9flVVEsJkUqqssKK5JbBXccgfUCrts8dvpUEjybYY4EZpD6bRz+P61BH4b868Lm+MWqtm7h0woAq87grtjOSOozwTnoKtJdUelVnhaXvVlq9vUne0a6glW4OJZRzKjszq3Zt55yDyDxjFdToejWeq6PpmoX/n3kklvFNsubh5Y1cqDuCMSuc55xx2rkr+SC40Wad5mgjMbASBtrI2CNv8AvZ4IqhpWtXGhTW0UepPYWkxCyQrGsoB7MqEZwD124yOeo5Xs3KLa6HnZnXp0qlKnb4r2/A9aW7iN89pk+asaynPQqSR/Nf5VDqWpQ6VGk90CtsTiSbqI89Cw64J4z24rzaTV73UNXe9TVpXe1ZobeeCMRq0bBWyVIw2eOvHHGOtbl/4vN/4bubKaxk+3zwNAzKB5GWBXfnOcc5xjPbnrWaTauN4SryqaV0+x1jNp+tabvxFeWzZI2jdyPTuGB/EGqGn3jWOqQ6fJdPdW15C01lNIcuNuN0bH+LAYEE84yDkjJ53wvrdt4f8AtMF6JfInk84TJGz4faFYMFBIztBzjGSc476Who+t3tnqMcUkNlZyXTRmVdrSvI5GAOyqM9epI9KGrEVqMqM3Fo64UU3HvRSMRaqajqEGmwCScsS7BI0QZeRz0VR3PBPsAScAE1brlro/a/GNyZMkWNrHHED/AAmQsXb8QqD8D61zYvEfV6Mqvb/hioR5pWOc1LwtqWq6teai81nE9zJu2EMxCgYUFhxwAOmR1rndQ0y40e5WK9hSJ5slJEIKS49D1zz0IFelXV3DZQGWd9q9gOrH0A7muP1CU6rNJJdIpEg2CIdEXsM+uec+v4V5+UY7G4mpeduReX4L+mfQYKvWjaMfhX9feczdSCK0lfBYhSAoGSxIwAB6k1peGZgNX0lZJt1yZw0nmZVmco5YnOMncc1VtLQLO7zSNLJC7RpkYC4/ix3JBHP5Yo1CSOeGa1MZkJAB3D5QeD+P4V7MsZyzcYq/Q+Y4hzOGLxMYJNKm/wAev/AE1m9t0vnGgz3K28TEwyNKWVWPeFTwqgngnJ/u7RjPQeJfD+n6NorX0ImGoCSNTePcyGTP8Tbi3cAj6GuOKLBcRrzsLKy56gBhkfyr0rWoo9W1qHTZgr29si3ksR581ixWMEd1GGJ9TtrjxspyxGGjRbs22+l7W3/rqdtKdKpRjUhqn339DkNLk1S9t7uZNIF491A0aajLEiSqSMbgzEGQY74z/tGnHTIo/MEcckd6F3M04Ku/+92Kn1HA7eldpPewW9vPcSTKyQna+whju7LjP3ieMVznim/stS0B47dy9wQWUr8rwqB8+R23DK46HOe1dmJoyrL3HZ/gaUXCE3PkTv8A1oYVpJMk8U9srOblcpbYwzp/CSexPLDsAefvcaQ1O0XcJpPIZSVZZRjBBx16H8DV20u7NdVljtIWZ5IxI0gOQQFXagHYYK+2TWd/ZjwaZLLcYe7kKxJDGd5V2IznH8WM+w/WvRjh4RiorQ82jneJoyeikm9u3oPTUUu53ttNcSzqm5pCp8uIHoSe/sB1x2HNegeEdThm09NNMYgurSNQ0e7cJF6eYp6kE5znkHg9ieC0W28uGadsbriTcCO6gBQfpwSPY1pxXBstT0+8QgNFcpG3vHIwRl/VT9VFefUkudpbHp1K1TE0ozqKztex6XiiiikcRn65rlroGnm7vCxBOyONBl5W7Ko9eD7AAk8V5ddeJ9XvNYuNTjaKyLwLG8UUPmhEUsVLsR1G5ucAflmrvjq8e98XTRMT5djEkKL2DMA7H6kFB/wGs22SSHTkl+2iGHUJPJljjh8yQRjcHZe+QM54OAfWqnSpuk/aK67b/gezhsJTp0FXqK7ey/4YR77VEeOfUF89pk3I8o2Myj0wSF6jjA61q6LAdeZ/LZoYomCz5I8wEjO0DtkfxdPTPbNkEM1uz3F/eGBFK6d5sQ/fJgYY/LyTwMnHGDTNMW8tr6zlsNQt4J7uF1dUQSskYAbJBONwbgZHGT1rKpCcsPy4X3ZdNP6t+hvUrxp4ZzXu2/rTzNHWk26vdm2t82luI4WMXzFCqDPy9SACBxkjB4rnmlW5laaIfJIBt5zn3/Hiuyt4EtYVjjLEDJLM2WZiclie5JJJPqa5TXNCvpNTnXSmXymiF09sCVaQ7sOqsOQDjOOPvcUpZesLRi77JJ/5nwtWk8ZVap6N/wBfeVH0y51C0vLy2kjWKwifcXUnzHxllBB42gDnnk4rTGoarrNtb67eWKQo0G0vayNvCgnDleoBBOcEnHbFQQ6xdeJdFm0vw7pUdnbqgilllmASMHqigDkkd/f3p9v4qbwpp8Gmatp8/wBttYgsZjdfLlUfdbd1x2PHauTnqKSlZOUXouye/wB59HhqFPD0o009Et+7J3tpYbJL97ZltWQMswwV2n7pPPyg54z69s1CzSM0YhQzRMP3rnMIHqEyCW47lR64qpod/d6rpwkvGBgiuJGgiVcIhY5JA9icD0HTqa1PxrrrY2SfLE8vF5rOE3Tp9OotpqUGnaakdxbTQzeUsLTwKJNxC7Qc8Ee2fzrONwYrNrWDMMMp/ek48ybjG3A4VcdQMk85PNWrwpHZz+dgL5TZBOCeDx+NS26xabaRecwE7RjefvO5xz+Gfwq6WJq1ouLdkjpyGhRxUpVKsbuNvTXy+XoR6dqD2brb3nmJbsMRSyqVCEfwFj2x0+mPSi+8Qqk9udN8uYwTLMZJFPlsynIUDgkZwSfYYzVfVr9JdMnTyJQPlKuSODuGOM1lN3rfD0ITd73se9XoJVH2fQ9v8O6/b+IdIjvYVMTZKSxMwJicdVz37EHuCDRXhbahdWEzLazOgcBmVT36Z/ID8qKU6TUmkeTOi4yaR23jq0a08VXErfdu40mU9uFCMPw2g/jWRY3EmmNLqSW/7tYyjTSDYqEkYOT15H/1xXTeO79NXuPskO1IbCQiW5CqzByvK4J+4Mjd3JxjG3Nc6pvrnUGtNQuhcW9mqPhT8sjnlc8ZO0DPJPJB7Vg8ZTScL6o9aON9ngkpx2/HXSxQ+33VxaxWyqRBAcIZl2nn2xkjHrin6fNNYX7XR8mdjH5YUqVCjOTg5PJwM5z0FPuwRe3G4HJkLc9wef61HWaxNTRp2PicwzvGVZSouVoX2SVv8/xOjtNYtrmKRpWW2MS7pPNYBQPUN3H6+1YF/qkmoakbm0luILZE8qLY7RtIM5LHGDgnoPQCoPsZ1C9gt42RZEzNuaMyED7owoOckk/981Lfafc6aqvdBjCzBRK0LR4J6ZByOfXP4UsRjpVY+y+8+g4aw1Colia71d0l07XKcd3eaHZzf2ZcNDCzb5U2h8f3nUtnDY+orT0XRrbU9Tae9j+2tFHu3XTGXczdM57cHjpWVeNstJeCSVKqPUngD866PwkhVLmHcRIIo13D/gQyPxrqyuKlCcpRTemo+KYRoVqSpO107pbetv62LFl4b057KE28TW0wG13tztJccNlfunnPUGqEMElxfzW/nbra1l8uee3GHkOMlUzwCMjJ57getbkl2bXw/c3Fuu17W3cJjlQyAjKnuM964u0vriysEtLdlWNJBJux8zYxwT6ZHNb1sLCqttfI8rL8KsTOU562Oyk0/TGMSWOmRokZJMkke6RyRjknJx9TnP054a5kA1FpeIkefaY4ZCEGWwNv0J/HnirtxqM+vTrFC1rH5asRH9oCjnrkk854GKs31jb6PZR28s6faLyVGZpNq7UjwxC+27A/H2qMPhYYen7Pf11fzPZrNUaM5Xto9tLfcZ1/AYbdVaNHiVwzTkfvBjoG7Yz/ABfp3qs0ioQrMNx6KOWPsAOTW2Csikgq6ngkEEH24o0qCG2EkEcUavFj5lUAsh+7k45PUfhXo06KT5Y6XPnMPxJVpUWq0eeS63t9+h0HgbwppOpaRPd6pzeNOyPExwYAANqn1yDuyP79FYd3ayySCWGVoywwwDdcdD+X8qK5qmCqubsOGd0qkVKpfme5r2MT6hodpdwpJNO8K/a42zuk3c7hwASck57g1jeZKn22TTEV4h5eZp2LBG2qvl4/iI4zzge54rrLvSb3QGaKysbmSGBT9hubUCQqnJEEqFgSFOdrDPGM4IOcO8RbfRLSCDH2eTG9uu/I3cnvuYkn1/GvJweCVatJ1F/wbnqZhjOTDqNv+BYx54bmR/NlvnZlG0BbdPm54AGPXpz3qS606+0+3Es8Uc6AfM0TbRH/AL+7oo7sOB1xV7T08zUoVPIVWkI9xgD9Wz+FTeJLoxWaQLz5mWZf7wGAB9CSPyr2q2BoN8kI2PmKX72HtK2t/l+Rv6FpEek2hOUe5nw08ydGOOAP9kDp+fUmtKSOOSNo5UV43G10YZDDuDXLeEdSFtaT2d1OPKhKmAYOQrZyigZJAKnHoDitsa1aGTY/nRKSAHlj2r+eTj8cV81iKbo1XTk9UfbYSUKlCMqS9233HILoNvBJJFO0s0kE0irIZWBADEDof7uBU9rBLptz9psXMjhCvkzt8r9CBu6jkdeatSyCa8u5F+61zLg+wYj+lIATxXr0ZOMEo6HrSwdDE0060E3bfr9+5raPokOpeGRqGr3i3GnpbufsVuhijG0EESEks7KQRjgAjODwawNI8MW8VrDJqX+mXLIrMJB+7Q46Ben4nJrodAsr66+H1ytnEzrqN3LKilgjG3d+SM8ZZQSM4+/mlliuYHCXFrNE55CMYyT9AGJP4VhVnN6JnlYOFKk5RurFf7HbeWY/s8BjP8Plrj8sVQSyS21NbWztvku4mk+RQzRGLjCliAqkSdOmc4+8a1I2EzMsZ3MrbWXGCp9CDyD7GqMNxvvn1JGnS3ihaK2mjwFnOdzkE5GOFAJHO0kZFediXak118+/Q7a3Lyq2459Ij1iSKCOxt7SaCP55ID5cikZUAkA55B+X5hx1PGcK3t57bU5o7opvEQUMuMSAO4JA7YOR+Oehrqruzls2hikk3Ow3SNGp3xgsNzA5y2cnr3BOO1UL/TYrzWtIt7S6uI4JZ/I85QN2DFIxC7hg/cXnBx2rLJ8fKhXjFO8H01/NnhZnl8MVRfKrS6P/AD8ijHpWq6u8n9mQ74YG8t3zj58ZI/AFfxzRXqWnadb6XYRWdlGIoIhhVBz7kknkkkkknkk0V9FPF1ZSbTscNLK8PCCjKN2upaxXmPi3RJtAEcqrnR42bY4bmAsRhSvUgHIUjJAOCOMkorGlUlTkpROuvRjWg4SM7Sm/4mUZByJI3Ufo39DTvEEBu7i1t7bMt65KJCvBbOCDk4Xggd+9FFeripuF5rc8LAU1UShLbUfpNk1lLdx3QVb5JfLmReRHgAqobuMHOfVu3SrcrzSXNvp9kFa+vcpCG4VQB8zt7KOcdTwKKK+LqQ9tjmqjvdn3VNqjg17NWsixH4R1K3RrXTfsNzHasISWkeEghQeRtYdCOhqS08K3E+twWGtT24ieJ55LW13MHRSoAaRscEtyoAzjk44JRXu8zOKWMryjyOWh3NxDOFQ2cyxbBgRsgKH0z3H4H8Kq2mpQX2mXEt5EsRtmkjuYz+8VGT72Dj5hjkcdD0B4ooqTlOS1C1sdf1qztLSGee3khLXPlSmFlt2JQKxyCwVwSBzgZA4PL9VivtBtc6owurKH5YLhVVV5GAJIxg5xxlcgjPC5xRRWFbD066XOttvI0jNwehn3d/p2mxR5ulmt5gHYRwmNpMEZUYA4IIxk9sE4NdF4d0eS51RNXntvsdskZFpablJ3MMNM23IBK/KACcDJPJ4KK4cvw8XFVXq9fzKqVJPQ6wCiiivVMT//2Q=="/>
          <p:cNvSpPr>
            <a:spLocks noChangeAspect="1" noChangeArrowheads="1"/>
          </p:cNvSpPr>
          <p:nvPr/>
        </p:nvSpPr>
        <p:spPr bwMode="auto">
          <a:xfrm>
            <a:off x="33004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2" name="AutoShape 4" descr="data:image/jpeg;base64,/9j/4AAQSkZJRgABAQEAYABgAAD/2wBDAAoHBwkHBgoJCAkLCwoMDxkQDw4ODx4WFxIZJCAmJSMgIyIoLTkwKCo2KyIjMkQyNjs9QEBAJjBGS0U+Sjk/QD3/2wBDAQsLCw8NDx0QEB09KSMpPT09PT09PT09PT09PT09PT09PT09PT09PT09PT09PT09PT09PT09PT09PT09PT09PT3/wAARCACXAH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SlpKWgAqlqt3LY6dLPBGjyKVAEjYUAsASSPQEn3xV2szxE2zw7qL90tpH59lJ/pQBFFqN/5kyGC2uvJfbIttKVkTjP3XGOnP3h7ZrRtbuG8jLwtnadrqQQyN6EHkH61x99NNY+INRv7fJnjlGUH/AC1jEafIfwyQexPuc7OpOIbZNf0479kQklRf+XiDqf8AgSgllPXqOjGg0nTcUm+pu0U2ORZYlkjYMjgMrA5BB6GmzSxwQyTTOqRRqWd2OAoAySaDMq6rqsGkwo0oeWaZ/LggiGZJn/uqP1JOABkkgCuV1rS5fEG+y1i4L6hLbyy2lhbE+RaMF+WR24LsCQATxk8L1NaNvN5VvdeKNSjfzWhItYG4aKH+BMdnkOC3uVX+GqOh+amv2JmbfczmaS4YHgttGfwB2gegAoNIU3JOXY6bQtQGr6DYahjH2q3SUj0LKCR+dX6yPCtv9k8PwQAgrG8oQj+75jbf0xWvQZi0UUUAFFFFABRSUtABUF5bR3tnPbTZ8uaNo3x6EEH+dT0lAHCK82Lea4GJmAtrjvtuIhtb/vpQGHqB710Xhh0fRVt+D9ndoSDz8oOV/wDHSKZrelyuZLmzt1uRKoS7tC2z7Qo6MrfwyL2PGehIwCtDwt5sep3QguftdjKq7xInl3FrKvG2VOMlh0bA+6OoOaDZ1OamoPdFvwVIy+GktZn3Pp80tkzE9onZVP8A3yFqXXJ4rq603Si25b6VnkA/iijG5hn0LbFPqGNUL/wZbS3t7eXM0U1nLJ9p+xXQP2dJNoDucEZztB+YELzjqapGDTo5c6RY2mj38M626zxRLg9DIuFwCF6kHqBnjsGJd8TXq3eoxadGwKWxFxcnsG/5Zqf1c+mF9ao2tzJbI2o26h7m6H2PSojz5rHlpMf3BgHP91Ce4q3faDYaZCJobX7bd39yMLcXL/Z/NcZLsCT8vy8DB/hA65rX0vQxaXLX17ObzUZF2NOy7VROuyNP4E9uScDJNBt7VKnyR+Zd02zXTtNtrRGLrBEse49WwMZPuetWaBRQYi0UUUAFFFFABRSUUALSUUUAJXPJHHrfiqK+t40Fvpe+I3I4aeQ5Uxg90TJz2L47qat+JLmeLT47Wzdorq/mW0ilXrHuyWce6orke4FX7Ozg0+zhtLWJYoIUCRovRVHSgCHVFtzBE1yryKkqlIV/5av/AAjHQ8888DGT0qm+oSyX4tTpkT38a+cqmYYWNgQW3bcgkgrjHPrjmqfijXLW1hdIb5Vu7bcWjj+Z0LIyLx0DZdSASMjNeYQ299H4Xl0gXEKtPapbPNhiwCyvKcHPcyEHjoKaVzSFKdT4UewxWlnqehm2hSSCBsgKPleBw2eOuCrDjHAwMcU/SdQkufNtbwBL61IWYAcOD92Rf9lsH6EEdRWX4c1y0OkxzXEk0ZnkdmaaJwqsWxtMmNpIxjOcE9Ks+JG/s0W+txjBsnAuMD71uxAfP+7w/wDwE+ppGbVtDcooFFAC0UlFAC0UUUAJRRRQAUUVQvNZtbKcW5Mk10wyLeBC8mPUgfdHu2B70AZ/iq6WwOlXsmTHbXyvIBjO1keLP0BkXJ7CofEGsX9rpV7JZvGtzFH8qxp5gjY4Ub3OF4JzjGePSpdUu4ljm/tCxuoLa4URTTuqyKseOVOxiUBycnGBnJNUfNGh6c+layj3OhyxmOC/jUttjYY2TbeQRniXoerYPJAL03hsyeFZdKjkWKRsOjkZ/eBg2XIxuJYZY4ycmuCl0zUbfUItPbT5hezEiJCP3b46nzBxtHUnr7Z4rvLDV7+3tYop7KbVO0d7YvG0c69mbcw2sR16jPQ9hlXGt28upefrGow6Te2LyRrZmYFsFRtYKf8AXbuMYGOSB8wzTTsbUq8qV1E2tP0eTSvD1lpzStMI02XGyNSJS3Lk7uApJP4GscSMfh3Mt1NeJGdPlVTLGpUoVYJlsH+Hb1NWbi51NrSH/hIb7TrC0nUB4IUczzEjmNck884O0E+mOtWXSbV3SW8i+waJakSiKX5HnK8qXHRI1wDtPJwM4AwUYvU19NW4isoY7oqzpEoLr3OBnIq2KxLXVGuFKaHZvcQEki4mbyoB1+4cFmGf7o2+9OLeI4gsm3SpwM7oVMkZx7OcjP1UfUUAbNFULXWba5uBauWt7zGfs042vj1HZh7qSKv0ALRRRQAUlLSUAcvFqd3rMaSwtOnnndBaQkIRFkgSTSYJXcBkBcHBwMkE1qWzW9jqK6dYWjEuDNcyg8JnoXY8s7H6nAJOOM4Njrml+FvDzxyBBfiSVpLKJgZXl3HjHYdME8BdvbFNn8Y2WkeG4Zra4gvdVvVEoiR937xgMs+OVRenODhQOtFi405StZb6L1OuurqO0hMkpIG4KABkkk4AA9STXN+KNFjg0aeSykuLeDcrXUEMjCN4s/P8o+7xyduCRnrXCXfiPVrrUrO9vdTnCWsofy4VVFUdGYDByQCcbs9x0JrqNY8X6tYXF1pVoLS7uUXyxeIDHskKk/6v5gxUYPUAnjAwRV8krmmKoTwTj7bS/wDVjOt7ZbBkk0lI7U8c2zeVkfh8p/4ECKpS+M9flVVEsJkUqqssKK5JbBXccgfUCrts8dvpUEjybYY4EZpD6bRz+P61BH4b868Lm+MWqtm7h0woAq87grtjOSOozwTnoKtJdUelVnhaXvVlq9vUne0a6glW4OJZRzKjszq3Zt55yDyDxjFdToejWeq6PpmoX/n3kklvFNsubh5Y1cqDuCMSuc55xx2rkr+SC40Wad5mgjMbASBtrI2CNv8AvZ4IqhpWtXGhTW0UepPYWkxCyQrGsoB7MqEZwD124yOeo5Xs3KLa6HnZnXp0qlKnb4r2/A9aW7iN89pk+asaynPQqSR/Nf5VDqWpQ6VGk90CtsTiSbqI89Cw64J4z24rzaTV73UNXe9TVpXe1ZobeeCMRq0bBWyVIw2eOvHHGOtbl/4vN/4bubKaxk+3zwNAzKB5GWBXfnOcc5xjPbnrWaTauN4SryqaV0+x1jNp+tabvxFeWzZI2jdyPTuGB/EGqGn3jWOqQ6fJdPdW15C01lNIcuNuN0bH+LAYEE84yDkjJ53wvrdt4f8AtMF6JfInk84TJGz4faFYMFBIztBzjGSc476Who+t3tnqMcUkNlZyXTRmVdrSvI5GAOyqM9epI9KGrEVqMqM3Fo64UU3HvRSMRaqajqEGmwCScsS7BI0QZeRz0VR3PBPsAScAE1brlro/a/GNyZMkWNrHHED/AAmQsXb8QqD8D61zYvEfV6Mqvb/hioR5pWOc1LwtqWq6teai81nE9zJu2EMxCgYUFhxwAOmR1rndQ0y40e5WK9hSJ5slJEIKS49D1zz0IFelXV3DZQGWd9q9gOrH0A7muP1CU6rNJJdIpEg2CIdEXsM+uec+v4V5+UY7G4mpeduReX4L+mfQYKvWjaMfhX9feczdSCK0lfBYhSAoGSxIwAB6k1peGZgNX0lZJt1yZw0nmZVmco5YnOMncc1VtLQLO7zSNLJC7RpkYC4/ix3JBHP5Yo1CSOeGa1MZkJAB3D5QeD+P4V7MsZyzcYq/Q+Y4hzOGLxMYJNKm/wAev/AE1m9t0vnGgz3K28TEwyNKWVWPeFTwqgngnJ/u7RjPQeJfD+n6NorX0ImGoCSNTePcyGTP8Tbi3cAj6GuOKLBcRrzsLKy56gBhkfyr0rWoo9W1qHTZgr29si3ksR581ixWMEd1GGJ9TtrjxspyxGGjRbs22+l7W3/rqdtKdKpRjUhqn339DkNLk1S9t7uZNIF491A0aajLEiSqSMbgzEGQY74z/tGnHTIo/MEcckd6F3M04Ku/+92Kn1HA7eldpPewW9vPcSTKyQna+whju7LjP3ieMVznim/stS0B47dy9wQWUr8rwqB8+R23DK46HOe1dmJoyrL3HZ/gaUXCE3PkTv8A1oYVpJMk8U9srOblcpbYwzp/CSexPLDsAefvcaQ1O0XcJpPIZSVZZRjBBx16H8DV20u7NdVljtIWZ5IxI0gOQQFXagHYYK+2TWd/ZjwaZLLcYe7kKxJDGd5V2IznH8WM+w/WvRjh4RiorQ82jneJoyeikm9u3oPTUUu53ttNcSzqm5pCp8uIHoSe/sB1x2HNegeEdThm09NNMYgurSNQ0e7cJF6eYp6kE5znkHg9ieC0W28uGadsbriTcCO6gBQfpwSPY1pxXBstT0+8QgNFcpG3vHIwRl/VT9VFefUkudpbHp1K1TE0ozqKztex6XiiiikcRn65rlroGnm7vCxBOyONBl5W7Ko9eD7AAk8V5ddeJ9XvNYuNTjaKyLwLG8UUPmhEUsVLsR1G5ucAflmrvjq8e98XTRMT5djEkKL2DMA7H6kFB/wGs22SSHTkl+2iGHUJPJljjh8yQRjcHZe+QM54OAfWqnSpuk/aK67b/gezhsJTp0FXqK7ey/4YR77VEeOfUF89pk3I8o2Myj0wSF6jjA61q6LAdeZ/LZoYomCz5I8wEjO0DtkfxdPTPbNkEM1uz3F/eGBFK6d5sQ/fJgYY/LyTwMnHGDTNMW8tr6zlsNQt4J7uF1dUQSskYAbJBONwbgZHGT1rKpCcsPy4X3ZdNP6t+hvUrxp4ZzXu2/rTzNHWk26vdm2t82luI4WMXzFCqDPy9SACBxkjB4rnmlW5laaIfJIBt5zn3/Hiuyt4EtYVjjLEDJLM2WZiclie5JJJPqa5TXNCvpNTnXSmXymiF09sCVaQ7sOqsOQDjOOPvcUpZesLRi77JJ/5nwtWk8ZVap6N/wBfeVH0y51C0vLy2kjWKwifcXUnzHxllBB42gDnnk4rTGoarrNtb67eWKQo0G0vayNvCgnDleoBBOcEnHbFQQ6xdeJdFm0vw7pUdnbqgilllmASMHqigDkkd/f3p9v4qbwpp8Gmatp8/wBttYgsZjdfLlUfdbd1x2PHauTnqKSlZOUXouye/wB59HhqFPD0o009Et+7J3tpYbJL97ZltWQMswwV2n7pPPyg54z69s1CzSM0YhQzRMP3rnMIHqEyCW47lR64qpod/d6rpwkvGBgiuJGgiVcIhY5JA9icD0HTqa1PxrrrY2SfLE8vF5rOE3Tp9OotpqUGnaakdxbTQzeUsLTwKJNxC7Qc8Ee2fzrONwYrNrWDMMMp/ek48ybjG3A4VcdQMk85PNWrwpHZz+dgL5TZBOCeDx+NS26xabaRecwE7RjefvO5xz+Gfwq6WJq1ouLdkjpyGhRxUpVKsbuNvTXy+XoR6dqD2brb3nmJbsMRSyqVCEfwFj2x0+mPSi+8Qqk9udN8uYwTLMZJFPlsynIUDgkZwSfYYzVfVr9JdMnTyJQPlKuSODuGOM1lN3rfD0ITd73se9XoJVH2fQ9v8O6/b+IdIjvYVMTZKSxMwJicdVz37EHuCDRXhbahdWEzLazOgcBmVT36Z/ID8qKU6TUmkeTOi4yaR23jq0a08VXErfdu40mU9uFCMPw2g/jWRY3EmmNLqSW/7tYyjTSDYqEkYOT15H/1xXTeO79NXuPskO1IbCQiW5CqzByvK4J+4Mjd3JxjG3Nc6pvrnUGtNQuhcW9mqPhT8sjnlc8ZO0DPJPJB7Vg8ZTScL6o9aON9ngkpx2/HXSxQ+33VxaxWyqRBAcIZl2nn2xkjHrin6fNNYX7XR8mdjH5YUqVCjOTg5PJwM5z0FPuwRe3G4HJkLc9wef61HWaxNTRp2PicwzvGVZSouVoX2SVv8/xOjtNYtrmKRpWW2MS7pPNYBQPUN3H6+1YF/qkmoakbm0luILZE8qLY7RtIM5LHGDgnoPQCoPsZ1C9gt42RZEzNuaMyED7owoOckk/981Lfafc6aqvdBjCzBRK0LR4J6ZByOfXP4UsRjpVY+y+8+g4aw1Colia71d0l07XKcd3eaHZzf2ZcNDCzb5U2h8f3nUtnDY+orT0XRrbU9Tae9j+2tFHu3XTGXczdM57cHjpWVeNstJeCSVKqPUngD866PwkhVLmHcRIIo13D/gQyPxrqyuKlCcpRTemo+KYRoVqSpO107pbetv62LFl4b057KE28TW0wG13tztJccNlfunnPUGqEMElxfzW/nbra1l8uee3GHkOMlUzwCMjJ57getbkl2bXw/c3Fuu17W3cJjlQyAjKnuM964u0vriysEtLdlWNJBJux8zYxwT6ZHNb1sLCqttfI8rL8KsTOU562Oyk0/TGMSWOmRokZJMkke6RyRjknJx9TnP054a5kA1FpeIkefaY4ZCEGWwNv0J/HnirtxqM+vTrFC1rH5asRH9oCjnrkk854GKs31jb6PZR28s6faLyVGZpNq7UjwxC+27A/H2qMPhYYen7Pf11fzPZrNUaM5Xto9tLfcZ1/AYbdVaNHiVwzTkfvBjoG7Yz/ABfp3qs0ioQrMNx6KOWPsAOTW2Csikgq6ngkEEH24o0qCG2EkEcUavFj5lUAsh+7k45PUfhXo06KT5Y6XPnMPxJVpUWq0eeS63t9+h0HgbwppOpaRPd6pzeNOyPExwYAANqn1yDuyP79FYd3ayySCWGVoywwwDdcdD+X8qK5qmCqubsOGd0qkVKpfme5r2MT6hodpdwpJNO8K/a42zuk3c7hwASck57g1jeZKn22TTEV4h5eZp2LBG2qvl4/iI4zzge54rrLvSb3QGaKysbmSGBT9hubUCQqnJEEqFgSFOdrDPGM4IOcO8RbfRLSCDH2eTG9uu/I3cnvuYkn1/GvJweCVatJ1F/wbnqZhjOTDqNv+BYx54bmR/NlvnZlG0BbdPm54AGPXpz3qS606+0+3Es8Uc6AfM0TbRH/AL+7oo7sOB1xV7T08zUoVPIVWkI9xgD9Wz+FTeJLoxWaQLz5mWZf7wGAB9CSPyr2q2BoN8kI2PmKX72HtK2t/l+Rv6FpEek2hOUe5nw08ydGOOAP9kDp+fUmtKSOOSNo5UV43G10YZDDuDXLeEdSFtaT2d1OPKhKmAYOQrZyigZJAKnHoDitsa1aGTY/nRKSAHlj2r+eTj8cV81iKbo1XTk9UfbYSUKlCMqS9233HILoNvBJJFO0s0kE0irIZWBADEDof7uBU9rBLptz9psXMjhCvkzt8r9CBu6jkdeatSyCa8u5F+61zLg+wYj+lIATxXr0ZOMEo6HrSwdDE0060E3bfr9+5raPokOpeGRqGr3i3GnpbufsVuhijG0EESEks7KQRjgAjODwawNI8MW8VrDJqX+mXLIrMJB+7Q46Ben4nJrodAsr66+H1ytnEzrqN3LKilgjG3d+SM8ZZQSM4+/mlliuYHCXFrNE55CMYyT9AGJP4VhVnN6JnlYOFKk5RurFf7HbeWY/s8BjP8Plrj8sVQSyS21NbWztvku4mk+RQzRGLjCliAqkSdOmc4+8a1I2EzMsZ3MrbWXGCp9CDyD7GqMNxvvn1JGnS3ihaK2mjwFnOdzkE5GOFAJHO0kZFediXak118+/Q7a3Lyq2459Ij1iSKCOxt7SaCP55ID5cikZUAkA55B+X5hx1PGcK3t57bU5o7opvEQUMuMSAO4JA7YOR+Oehrqruzls2hikk3Ow3SNGp3xgsNzA5y2cnr3BOO1UL/TYrzWtIt7S6uI4JZ/I85QN2DFIxC7hg/cXnBx2rLJ8fKhXjFO8H01/NnhZnl8MVRfKrS6P/AD8ijHpWq6u8n9mQ74YG8t3zj58ZI/AFfxzRXqWnadb6XYRWdlGIoIhhVBz7kknkkkkknkk0V9FPF1ZSbTscNLK8PCCjKN2upaxXmPi3RJtAEcqrnR42bY4bmAsRhSvUgHIUjJAOCOMkorGlUlTkpROuvRjWg4SM7Sm/4mUZByJI3Ufo39DTvEEBu7i1t7bMt65KJCvBbOCDk4Xggd+9FFeripuF5rc8LAU1UShLbUfpNk1lLdx3QVb5JfLmReRHgAqobuMHOfVu3SrcrzSXNvp9kFa+vcpCG4VQB8zt7KOcdTwKKK+LqQ9tjmqjvdn3VNqjg17NWsixH4R1K3RrXTfsNzHasISWkeEghQeRtYdCOhqS08K3E+twWGtT24ieJ55LW13MHRSoAaRscEtyoAzjk44JRXu8zOKWMryjyOWh3NxDOFQ2cyxbBgRsgKH0z3H4H8Kq2mpQX2mXEt5EsRtmkjuYz+8VGT72Dj5hjkcdD0B4ooqTlOS1C1sdf1qztLSGee3khLXPlSmFlt2JQKxyCwVwSBzgZA4PL9VivtBtc6owurKH5YLhVVV5GAJIxg5xxlcgjPC5xRRWFbD066XOttvI0jNwehn3d/p2mxR5ulmt5gHYRwmNpMEZUYA4IIxk9sE4NdF4d0eS51RNXntvsdskZFpablJ3MMNM23IBK/KACcDJPJ4KK4cvw8XFVXq9fzKqVJPQ6wCiiivVMT//2Q=="/>
          <p:cNvSpPr>
            <a:spLocks noChangeAspect="1" noChangeArrowheads="1"/>
          </p:cNvSpPr>
          <p:nvPr/>
        </p:nvSpPr>
        <p:spPr bwMode="auto">
          <a:xfrm>
            <a:off x="3300413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205</Words>
  <Application>Microsoft Office PowerPoint</Application>
  <PresentationFormat>On-screen Show (4:3)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ness</dc:creator>
  <cp:lastModifiedBy>carole spencer</cp:lastModifiedBy>
  <cp:revision>120</cp:revision>
  <cp:lastPrinted>2024-07-23T11:54:24Z</cp:lastPrinted>
  <dcterms:created xsi:type="dcterms:W3CDTF">2014-07-29T20:33:02Z</dcterms:created>
  <dcterms:modified xsi:type="dcterms:W3CDTF">2026-08-14T15:05:44Z</dcterms:modified>
</cp:coreProperties>
</file>