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281E8C-C003-46CE-AC28-EE9B34CCA094}" v="1" dt="2026-08-14T14:20:00.4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568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e spencer" userId="17330a1f8a4ace9d" providerId="LiveId" clId="{1B32F064-EDF1-4603-B4AF-14DD11829F59}"/>
    <pc:docChg chg="undo custSel modSld">
      <pc:chgData name="carole spencer" userId="17330a1f8a4ace9d" providerId="LiveId" clId="{1B32F064-EDF1-4603-B4AF-14DD11829F59}" dt="2026-08-14T14:27:34.360" v="537" actId="20577"/>
      <pc:docMkLst>
        <pc:docMk/>
      </pc:docMkLst>
      <pc:sldChg chg="delSp modSp mod">
        <pc:chgData name="carole spencer" userId="17330a1f8a4ace9d" providerId="LiveId" clId="{1B32F064-EDF1-4603-B4AF-14DD11829F59}" dt="2026-08-14T14:27:34.360" v="537" actId="20577"/>
        <pc:sldMkLst>
          <pc:docMk/>
          <pc:sldMk cId="0" sldId="256"/>
        </pc:sldMkLst>
        <pc:spChg chg="mod">
          <ac:chgData name="carole spencer" userId="17330a1f8a4ace9d" providerId="LiveId" clId="{1B32F064-EDF1-4603-B4AF-14DD11829F59}" dt="2026-08-14T14:26:09.031" v="512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carole spencer" userId="17330a1f8a4ace9d" providerId="LiveId" clId="{1B32F064-EDF1-4603-B4AF-14DD11829F59}" dt="2026-08-14T14:22:28.428" v="291" actId="14100"/>
          <ac:spMkLst>
            <pc:docMk/>
            <pc:sldMk cId="0" sldId="256"/>
            <ac:spMk id="7" creationId="{00000000-0000-0000-0000-000000000000}"/>
          </ac:spMkLst>
        </pc:spChg>
        <pc:spChg chg="mod">
          <ac:chgData name="carole spencer" userId="17330a1f8a4ace9d" providerId="LiveId" clId="{1B32F064-EDF1-4603-B4AF-14DD11829F59}" dt="2026-08-14T14:27:02.552" v="520" actId="20577"/>
          <ac:spMkLst>
            <pc:docMk/>
            <pc:sldMk cId="0" sldId="256"/>
            <ac:spMk id="12" creationId="{00000000-0000-0000-0000-000000000000}"/>
          </ac:spMkLst>
        </pc:spChg>
        <pc:spChg chg="mod">
          <ac:chgData name="carole spencer" userId="17330a1f8a4ace9d" providerId="LiveId" clId="{1B32F064-EDF1-4603-B4AF-14DD11829F59}" dt="2026-08-14T14:27:34.360" v="537" actId="20577"/>
          <ac:spMkLst>
            <pc:docMk/>
            <pc:sldMk cId="0" sldId="256"/>
            <ac:spMk id="14" creationId="{00000000-0000-0000-0000-000000000000}"/>
          </ac:spMkLst>
        </pc:spChg>
        <pc:spChg chg="del mod">
          <ac:chgData name="carole spencer" userId="17330a1f8a4ace9d" providerId="LiveId" clId="{1B32F064-EDF1-4603-B4AF-14DD11829F59}" dt="2026-08-14T14:20:48.283" v="227" actId="478"/>
          <ac:spMkLst>
            <pc:docMk/>
            <pc:sldMk cId="0" sldId="256"/>
            <ac:spMk id="15" creationId="{00000000-0000-0000-0000-000000000000}"/>
          </ac:spMkLst>
        </pc:spChg>
        <pc:spChg chg="mod">
          <ac:chgData name="carole spencer" userId="17330a1f8a4ace9d" providerId="LiveId" clId="{1B32F064-EDF1-4603-B4AF-14DD11829F59}" dt="2026-08-14T14:24:06.505" v="426" actId="20577"/>
          <ac:spMkLst>
            <pc:docMk/>
            <pc:sldMk cId="0" sldId="256"/>
            <ac:spMk id="1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37DCF-9E07-485A-BD61-AA63164EBDAB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46125"/>
            <a:ext cx="27955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4019B-55F8-4E01-A873-88B8FC9793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462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4019B-55F8-4E01-A873-88B8FC97936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85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046" y="1150091"/>
            <a:ext cx="6766470" cy="2246769"/>
          </a:xfrm>
          <a:prstGeom prst="rect">
            <a:avLst/>
          </a:prstGeom>
          <a:noFill/>
          <a:ln w="19050" cmpd="thinThick"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AUTUMN TERM 2026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sz="1400" i="1" dirty="0">
                <a:latin typeface="Arial" pitchFamily="34" charset="0"/>
                <a:cs typeface="Arial" pitchFamily="34" charset="0"/>
              </a:rPr>
              <a:t> </a:t>
            </a:r>
            <a:endParaRPr lang="en-GB" sz="1400" i="1" dirty="0"/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Saturday  2-4 pm &amp; ( 4-6pm beginners )  </a:t>
            </a:r>
          </a:p>
          <a:p>
            <a:pPr algn="ctr"/>
            <a:r>
              <a:rPr lang="en-GB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County training 2-4pm alternate weeks for U12 &amp; U14/16 </a:t>
            </a:r>
          </a:p>
          <a:p>
            <a:pPr algn="ctr"/>
            <a:r>
              <a:rPr lang="en-GB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 information on the dates will be given to the age group managers ) </a:t>
            </a:r>
          </a:p>
          <a:p>
            <a:pPr algn="ctr"/>
            <a:endParaRPr lang="en-GB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Saturday 12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September   through to  19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  December</a:t>
            </a: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Exclusion dates are : </a:t>
            </a:r>
          </a:p>
          <a:p>
            <a:pPr algn="ctr"/>
            <a:r>
              <a:rPr lang="en-GB" sz="1400" i="1" dirty="0">
                <a:latin typeface="Arial" pitchFamily="34" charset="0"/>
                <a:cs typeface="Arial" pitchFamily="34" charset="0"/>
              </a:rPr>
              <a:t>        3rd    October (U12 Invitation Doubles)</a:t>
            </a:r>
          </a:p>
          <a:p>
            <a:pPr algn="ctr"/>
            <a:r>
              <a:rPr lang="en-GB" sz="1400" i="1" dirty="0">
                <a:latin typeface="Arial" pitchFamily="34" charset="0"/>
                <a:cs typeface="Arial" pitchFamily="34" charset="0"/>
              </a:rPr>
              <a:t>                              7</a:t>
            </a:r>
            <a:r>
              <a:rPr lang="en-GB" sz="1400" i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 November (U15 JC Tournament)	 	       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531" y="3510389"/>
            <a:ext cx="6766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Christmas Break </a:t>
            </a:r>
            <a:r>
              <a:rPr lang="en-GB" sz="1600" b="1" dirty="0"/>
              <a:t>(School Closed)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36" y="3910500"/>
            <a:ext cx="6821164" cy="3139321"/>
          </a:xfrm>
          <a:prstGeom prst="rect">
            <a:avLst/>
          </a:prstGeom>
          <a:noFill/>
          <a:ln w="19050" cmpd="thinThick"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SPRING TERM 2027 </a:t>
            </a:r>
          </a:p>
          <a:p>
            <a:pPr algn="ctr"/>
            <a:endParaRPr lang="en-GB" sz="14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Saturday 2-4pm  &amp;  (4-6pm beginners) </a:t>
            </a: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County training 2-4pm alternate weeks for U12 &amp; U14/16 </a:t>
            </a:r>
          </a:p>
          <a:p>
            <a:pPr algn="ctr"/>
            <a:r>
              <a:rPr lang="en-GB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 information on the dates will be given to the age group managers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 Saturday 9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Jan  to 13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March </a:t>
            </a: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Exclusion dates are</a:t>
            </a:r>
          </a:p>
          <a:p>
            <a:pPr algn="ctr"/>
            <a:r>
              <a:rPr lang="en-GB" sz="1400" dirty="0">
                <a:latin typeface="Arial" pitchFamily="34" charset="0"/>
                <a:cs typeface="Arial" pitchFamily="34" charset="0"/>
              </a:rPr>
              <a:t>JAN 30</a:t>
            </a:r>
            <a:r>
              <a:rPr lang="en-GB" sz="1400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 (ICC) </a:t>
            </a:r>
          </a:p>
          <a:p>
            <a:pPr algn="ctr"/>
            <a:r>
              <a:rPr lang="en-GB" sz="1400" i="1" dirty="0">
                <a:latin typeface="Arial" pitchFamily="34" charset="0"/>
                <a:cs typeface="Arial" pitchFamily="34" charset="0"/>
              </a:rPr>
              <a:t>                                         MARCH  6</a:t>
            </a:r>
            <a:r>
              <a:rPr lang="en-GB" sz="1400" i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  </a:t>
            </a:r>
            <a:r>
              <a:rPr lang="en-GB" sz="1400" i="1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Senior Silver (Leicester Open)</a:t>
            </a:r>
          </a:p>
          <a:p>
            <a:pPr algn="ctr"/>
            <a:r>
              <a:rPr lang="en-GB" sz="1400" i="1" dirty="0">
                <a:latin typeface="Arial" pitchFamily="34" charset="0"/>
                <a:cs typeface="Arial" pitchFamily="34" charset="0"/>
              </a:rPr>
              <a:t> MARCH 20</a:t>
            </a:r>
            <a:r>
              <a:rPr lang="en-GB" sz="1400" i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i="1" dirty="0">
                <a:latin typeface="Arial" pitchFamily="34" charset="0"/>
                <a:cs typeface="Arial" pitchFamily="34" charset="0"/>
              </a:rPr>
              <a:t>  ( ICC) </a:t>
            </a:r>
          </a:p>
          <a:p>
            <a:pPr algn="ctr"/>
            <a:endParaRPr lang="en-GB" sz="1400" i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i="1" dirty="0">
                <a:latin typeface="Arial" pitchFamily="34" charset="0"/>
                <a:cs typeface="Arial" pitchFamily="34" charset="0"/>
              </a:rPr>
              <a:t>CLOSED for EASTER </a:t>
            </a:r>
          </a:p>
          <a:p>
            <a:pPr algn="ctr"/>
            <a:r>
              <a:rPr lang="en-GB" sz="1400" i="1" dirty="0">
                <a:latin typeface="Arial" pitchFamily="34" charset="0"/>
                <a:cs typeface="Arial" pitchFamily="34" charset="0"/>
              </a:rPr>
              <a:t>   </a:t>
            </a:r>
          </a:p>
          <a:p>
            <a:pPr algn="ctr"/>
            <a:endParaRPr lang="en-GB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36" y="7162100"/>
            <a:ext cx="6831954" cy="2062103"/>
          </a:xfrm>
          <a:prstGeom prst="rect">
            <a:avLst/>
          </a:prstGeom>
          <a:noFill/>
          <a:ln w="19050" cmpd="thinThick"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SUMMER TERM 2027</a:t>
            </a:r>
          </a:p>
          <a:p>
            <a:pPr algn="ctr"/>
            <a:endParaRPr lang="en-GB" sz="1400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       Saturday 2-4pm &amp; (4-6pm beginners)  </a:t>
            </a:r>
          </a:p>
          <a:p>
            <a:pPr algn="ctr"/>
            <a:r>
              <a:rPr lang="en-GB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County training 2-4pm alternate weeks for U12 &amp; U14/16 </a:t>
            </a:r>
          </a:p>
          <a:p>
            <a:pPr algn="ctr"/>
            <a:r>
              <a:rPr lang="en-GB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 information on the dates will be given to the age group managers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GB" sz="14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    Saturday 10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April – July 10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  </a:t>
            </a: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           </a:t>
            </a:r>
            <a:endParaRPr lang="en-GB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6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2744" y="605675"/>
            <a:ext cx="64807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Arial" pitchFamily="34" charset="0"/>
              </a:rPr>
              <a:t>SATURDAY TRAINING  DATES  </a:t>
            </a:r>
          </a:p>
        </p:txBody>
      </p:sp>
      <p:sp>
        <p:nvSpPr>
          <p:cNvPr id="2050" name="AutoShape 2" descr="data:image/jpeg;base64,/9j/4AAQSkZJRgABAQEAYABgAAD/2wBDAAoHBwkHBgoJCAkLCwoMDxkQDw4ODx4WFxIZJCAmJSMgIyIoLTkwKCo2KyIjMkQyNjs9QEBAJjBGS0U+Sjk/QD3/2wBDAQsLCw8NDx0QEB09KSMpPT09PT09PT09PT09PT09PT09PT09PT09PT09PT09PT09PT09PT09PT09PT09PT09PT3/wAARCACXAH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2SlpKWgAqlqt3LY6dLPBGjyKVAEjYUAsASSPQEn3xV2szxE2zw7qL90tpH59lJ/pQBFFqN/5kyGC2uvJfbIttKVkTjP3XGOnP3h7ZrRtbuG8jLwtnadrqQQyN6EHkH61x99NNY+INRv7fJnjlGUH/AC1jEafIfwyQexPuc7OpOIbZNf0479kQklRf+XiDqf8AgSgllPXqOjGg0nTcUm+pu0U2ORZYlkjYMjgMrA5BB6GmzSxwQyTTOqRRqWd2OAoAySaDMq6rqsGkwo0oeWaZ/LggiGZJn/uqP1JOABkkgCuV1rS5fEG+y1i4L6hLbyy2lhbE+RaMF+WR24LsCQATxk8L1NaNvN5VvdeKNSjfzWhItYG4aKH+BMdnkOC3uVX+GqOh+amv2JmbfczmaS4YHgttGfwB2gegAoNIU3JOXY6bQtQGr6DYahjH2q3SUj0LKCR+dX6yPCtv9k8PwQAgrG8oQj+75jbf0xWvQZi0UUUAFFFFABRSUtABUF5bR3tnPbTZ8uaNo3x6EEH+dT0lAHCK82Lea4GJmAtrjvtuIhtb/vpQGHqB710Xhh0fRVt+D9ndoSDz8oOV/wDHSKZrelyuZLmzt1uRKoS7tC2z7Qo6MrfwyL2PGehIwCtDwt5sep3QguftdjKq7xInl3FrKvG2VOMlh0bA+6OoOaDZ1OamoPdFvwVIy+GktZn3Pp80tkzE9onZVP8A3yFqXXJ4rq603Si25b6VnkA/iijG5hn0LbFPqGNUL/wZbS3t7eXM0U1nLJ9p+xXQP2dJNoDucEZztB+YELzjqapGDTo5c6RY2mj38M626zxRLg9DIuFwCF6kHqBnjsGJd8TXq3eoxadGwKWxFxcnsG/5Zqf1c+mF9ao2tzJbI2o26h7m6H2PSojz5rHlpMf3BgHP91Ce4q3faDYaZCJobX7bd39yMLcXL/Z/NcZLsCT8vy8DB/hA65rX0vQxaXLX17ObzUZF2NOy7VROuyNP4E9uScDJNBt7VKnyR+Zd02zXTtNtrRGLrBEse49WwMZPuetWaBRQYi0UUUAFFFFABRSUUALSUUUAJXPJHHrfiqK+t40Fvpe+I3I4aeQ5Uxg90TJz2L47qat+JLmeLT47Wzdorq/mW0ilXrHuyWce6orke4FX7Ozg0+zhtLWJYoIUCRovRVHSgCHVFtzBE1yryKkqlIV/5av/AAjHQ8888DGT0qm+oSyX4tTpkT38a+cqmYYWNgQW3bcgkgrjHPrjmqfijXLW1hdIb5Vu7bcWjj+Z0LIyLx0DZdSASMjNeYQ299H4Xl0gXEKtPapbPNhiwCyvKcHPcyEHjoKaVzSFKdT4UewxWlnqehm2hSSCBsgKPleBw2eOuCrDjHAwMcU/SdQkufNtbwBL61IWYAcOD92Rf9lsH6EEdRWX4c1y0OkxzXEk0ZnkdmaaJwqsWxtMmNpIxjOcE9Ks+JG/s0W+txjBsnAuMD71uxAfP+7w/wDwE+ppGbVtDcooFFAC0UlFAC0UUUAJRRRQAUUVQvNZtbKcW5Mk10wyLeBC8mPUgfdHu2B70AZ/iq6WwOlXsmTHbXyvIBjO1keLP0BkXJ7CofEGsX9rpV7JZvGtzFH8qxp5gjY4Ub3OF4JzjGePSpdUu4ljm/tCxuoLa4URTTuqyKseOVOxiUBycnGBnJNUfNGh6c+layj3OhyxmOC/jUttjYY2TbeQRniXoerYPJAL03hsyeFZdKjkWKRsOjkZ/eBg2XIxuJYZY4ycmuCl0zUbfUItPbT5hezEiJCP3b46nzBxtHUnr7Z4rvLDV7+3tYop7KbVO0d7YvG0c69mbcw2sR16jPQ9hlXGt28upefrGow6Te2LyRrZmYFsFRtYKf8AXbuMYGOSB8wzTTsbUq8qV1E2tP0eTSvD1lpzStMI02XGyNSJS3Lk7uApJP4GscSMfh3Mt1NeJGdPlVTLGpUoVYJlsH+Hb1NWbi51NrSH/hIb7TrC0nUB4IUczzEjmNck884O0E+mOtWXSbV3SW8i+waJakSiKX5HnK8qXHRI1wDtPJwM4AwUYvU19NW4isoY7oqzpEoLr3OBnIq2KxLXVGuFKaHZvcQEki4mbyoB1+4cFmGf7o2+9OLeI4gsm3SpwM7oVMkZx7OcjP1UfUUAbNFULXWba5uBauWt7zGfs042vj1HZh7qSKv0ALRRRQAUlLSUAcvFqd3rMaSwtOnnndBaQkIRFkgSTSYJXcBkBcHBwMkE1qWzW9jqK6dYWjEuDNcyg8JnoXY8s7H6nAJOOM4Njrml+FvDzxyBBfiSVpLKJgZXl3HjHYdME8BdvbFNn8Y2WkeG4Zra4gvdVvVEoiR937xgMs+OVRenODhQOtFi405StZb6L1OuurqO0hMkpIG4KABkkk4AA9STXN+KNFjg0aeSykuLeDcrXUEMjCN4s/P8o+7xyduCRnrXCXfiPVrrUrO9vdTnCWsofy4VVFUdGYDByQCcbs9x0JrqNY8X6tYXF1pVoLS7uUXyxeIDHskKk/6v5gxUYPUAnjAwRV8krmmKoTwTj7bS/wDVjOt7ZbBkk0lI7U8c2zeVkfh8p/4ECKpS+M9flVVEsJkUqqssKK5JbBXccgfUCrts8dvpUEjybYY4EZpD6bRz+P61BH4b868Lm+MWqtm7h0woAq87grtjOSOozwTnoKtJdUelVnhaXvVlq9vUne0a6glW4OJZRzKjszq3Zt55yDyDxjFdToejWeq6PpmoX/n3kklvFNsubh5Y1cqDuCMSuc55xx2rkr+SC40Wad5mgjMbASBtrI2CNv8AvZ4IqhpWtXGhTW0UepPYWkxCyQrGsoB7MqEZwD124yOeo5Xs3KLa6HnZnXp0qlKnb4r2/A9aW7iN89pk+asaynPQqSR/Nf5VDqWpQ6VGk90CtsTiSbqI89Cw64J4z24rzaTV73UNXe9TVpXe1ZobeeCMRq0bBWyVIw2eOvHHGOtbl/4vN/4bubKaxk+3zwNAzKB5GWBXfnOcc5xjPbnrWaTauN4SryqaV0+x1jNp+tabvxFeWzZI2jdyPTuGB/EGqGn3jWOqQ6fJdPdW15C01lNIcuNuN0bH+LAYEE84yDkjJ53wvrdt4f8AtMF6JfInk84TJGz4faFYMFBIztBzjGSc476Who+t3tnqMcUkNlZyXTRmVdrSvI5GAOyqM9epI9KGrEVqMqM3Fo64UU3HvRSMRaqajqEGmwCScsS7BI0QZeRz0VR3PBPsAScAE1brlro/a/GNyZMkWNrHHED/AAmQsXb8QqD8D61zYvEfV6Mqvb/hioR5pWOc1LwtqWq6teai81nE9zJu2EMxCgYUFhxwAOmR1rndQ0y40e5WK9hSJ5slJEIKS49D1zz0IFelXV3DZQGWd9q9gOrH0A7muP1CU6rNJJdIpEg2CIdEXsM+uec+v4V5+UY7G4mpeduReX4L+mfQYKvWjaMfhX9feczdSCK0lfBYhSAoGSxIwAB6k1peGZgNX0lZJt1yZw0nmZVmco5YnOMncc1VtLQLO7zSNLJC7RpkYC4/ix3JBHP5Yo1CSOeGa1MZkJAB3D5QeD+P4V7MsZyzcYq/Q+Y4hzOGLxMYJNKm/wAev/AE1m9t0vnGgz3K28TEwyNKWVWPeFTwqgngnJ/u7RjPQeJfD+n6NorX0ImGoCSNTePcyGTP8Tbi3cAj6GuOKLBcRrzsLKy56gBhkfyr0rWoo9W1qHTZgr29si3ksR581ixWMEd1GGJ9TtrjxspyxGGjRbs22+l7W3/rqdtKdKpRjUhqn339DkNLk1S9t7uZNIF491A0aajLEiSqSMbgzEGQY74z/tGnHTIo/MEcckd6F3M04Ku/+92Kn1HA7eldpPewW9vPcSTKyQna+whju7LjP3ieMVznim/stS0B47dy9wQWUr8rwqB8+R23DK46HOe1dmJoyrL3HZ/gaUXCE3PkTv8A1oYVpJMk8U9srOblcpbYwzp/CSexPLDsAefvcaQ1O0XcJpPIZSVZZRjBBx16H8DV20u7NdVljtIWZ5IxI0gOQQFXagHYYK+2TWd/ZjwaZLLcYe7kKxJDGd5V2IznH8WM+w/WvRjh4RiorQ82jneJoyeikm9u3oPTUUu53ttNcSzqm5pCp8uIHoSe/sB1x2HNegeEdThm09NNMYgurSNQ0e7cJF6eYp6kE5znkHg9ieC0W28uGadsbriTcCO6gBQfpwSPY1pxXBstT0+8QgNFcpG3vHIwRl/VT9VFefUkudpbHp1K1TE0ozqKztex6XiiiikcRn65rlroGnm7vCxBOyONBl5W7Ko9eD7AAk8V5ddeJ9XvNYuNTjaKyLwLG8UUPmhEUsVLsR1G5ucAflmrvjq8e98XTRMT5djEkKL2DMA7H6kFB/wGs22SSHTkl+2iGHUJPJljjh8yQRjcHZe+QM54OAfWqnSpuk/aK67b/gezhsJTp0FXqK7ey/4YR77VEeOfUF89pk3I8o2Myj0wSF6jjA61q6LAdeZ/LZoYomCz5I8wEjO0DtkfxdPTPbNkEM1uz3F/eGBFK6d5sQ/fJgYY/LyTwMnHGDTNMW8tr6zlsNQt4J7uF1dUQSskYAbJBONwbgZHGT1rKpCcsPy4X3ZdNP6t+hvUrxp4ZzXu2/rTzNHWk26vdm2t82luI4WMXzFCqDPy9SACBxkjB4rnmlW5laaIfJIBt5zn3/Hiuyt4EtYVjjLEDJLM2WZiclie5JJJPqa5TXNCvpNTnXSmXymiF09sCVaQ7sOqsOQDjOOPvcUpZesLRi77JJ/5nwtWk8ZVap6N/wBfeVH0y51C0vLy2kjWKwifcXUnzHxllBB42gDnnk4rTGoarrNtb67eWKQo0G0vayNvCgnDleoBBOcEnHbFQQ6xdeJdFm0vw7pUdnbqgilllmASMHqigDkkd/f3p9v4qbwpp8Gmatp8/wBttYgsZjdfLlUfdbd1x2PHauTnqKSlZOUXouye/wB59HhqFPD0o009Et+7J3tpYbJL97ZltWQMswwV2n7pPPyg54z69s1CzSM0YhQzRMP3rnMIHqEyCW47lR64qpod/d6rpwkvGBgiuJGgiVcIhY5JA9icD0HTqa1PxrrrY2SfLE8vF5rOE3Tp9OotpqUGnaakdxbTQzeUsLTwKJNxC7Qc8Ee2fzrONwYrNrWDMMMp/ek48ybjG3A4VcdQMk85PNWrwpHZz+dgL5TZBOCeDx+NS26xabaRecwE7RjefvO5xz+Gfwq6WJq1ouLdkjpyGhRxUpVKsbuNvTXy+XoR6dqD2brb3nmJbsMRSyqVCEfwFj2x0+mPSi+8Qqk9udN8uYwTLMZJFPlsynIUDgkZwSfYYzVfVr9JdMnTyJQPlKuSODuGOM1lN3rfD0ITd73se9XoJVH2fQ9v8O6/b+IdIjvYVMTZKSxMwJicdVz37EHuCDRXhbahdWEzLazOgcBmVT36Z/ID8qKU6TUmkeTOi4yaR23jq0a08VXErfdu40mU9uFCMPw2g/jWRY3EmmNLqSW/7tYyjTSDYqEkYOT15H/1xXTeO79NXuPskO1IbCQiW5CqzByvK4J+4Mjd3JxjG3Nc6pvrnUGtNQuhcW9mqPhT8sjnlc8ZO0DPJPJB7Vg8ZTScL6o9aON9ngkpx2/HXSxQ+33VxaxWyqRBAcIZl2nn2xkjHrin6fNNYX7XR8mdjH5YUqVCjOTg5PJwM5z0FPuwRe3G4HJkLc9wef61HWaxNTRp2PicwzvGVZSouVoX2SVv8/xOjtNYtrmKRpWW2MS7pPNYBQPUN3H6+1YF/qkmoakbm0luILZE8qLY7RtIM5LHGDgnoPQCoPsZ1C9gt42RZEzNuaMyED7owoOckk/981Lfafc6aqvdBjCzBRK0LR4J6ZByOfXP4UsRjpVY+y+8+g4aw1Colia71d0l07XKcd3eaHZzf2ZcNDCzb5U2h8f3nUtnDY+orT0XRrbU9Tae9j+2tFHu3XTGXczdM57cHjpWVeNstJeCSVKqPUngD866PwkhVLmHcRIIo13D/gQyPxrqyuKlCcpRTemo+KYRoVqSpO107pbetv62LFl4b057KE28TW0wG13tztJccNlfunnPUGqEMElxfzW/nbra1l8uee3GHkOMlUzwCMjJ57getbkl2bXw/c3Fuu17W3cJjlQyAjKnuM964u0vriysEtLdlWNJBJux8zYxwT6ZHNb1sLCqttfI8rL8KsTOU562Oyk0/TGMSWOmRokZJMkke6RyRjknJx9TnP054a5kA1FpeIkefaY4ZCEGWwNv0J/HnirtxqM+vTrFC1rH5asRH9oCjnrkk854GKs31jb6PZR28s6faLyVGZpNq7UjwxC+27A/H2qMPhYYen7Pf11fzPZrNUaM5Xto9tLfcZ1/AYbdVaNHiVwzTkfvBjoG7Yz/ABfp3qs0ioQrMNx6KOWPsAOTW2Csikgq6ngkEEH24o0qCG2EkEcUavFj5lUAsh+7k45PUfhXo06KT5Y6XPnMPxJVpUWq0eeS63t9+h0HgbwppOpaRPd6pzeNOyPExwYAANqn1yDuyP79FYd3ayySCWGVoywwwDdcdD+X8qK5qmCqubsOGd0qkVKpfme5r2MT6hodpdwpJNO8K/a42zuk3c7hwASck57g1jeZKn22TTEV4h5eZp2LBG2qvl4/iI4zzge54rrLvSb3QGaKysbmSGBT9hubUCQqnJEEqFgSFOdrDPGM4IOcO8RbfRLSCDH2eTG9uu/I3cnvuYkn1/GvJweCVatJ1F/wbnqZhjOTDqNv+BYx54bmR/NlvnZlG0BbdPm54AGPXpz3qS606+0+3Es8Uc6AfM0TbRH/AL+7oo7sOB1xV7T08zUoVPIVWkI9xgD9Wz+FTeJLoxWaQLz5mWZf7wGAB9CSPyr2q2BoN8kI2PmKX72HtK2t/l+Rv6FpEek2hOUe5nw08ydGOOAP9kDp+fUmtKSOOSNo5UV43G10YZDDuDXLeEdSFtaT2d1OPKhKmAYOQrZyigZJAKnHoDitsa1aGTY/nRKSAHlj2r+eTj8cV81iKbo1XTk9UfbYSUKlCMqS9233HILoNvBJJFO0s0kE0irIZWBADEDof7uBU9rBLptz9psXMjhCvkzt8r9CBu6jkdeatSyCa8u5F+61zLg+wYj+lIATxXr0ZOMEo6HrSwdDE0060E3bfr9+5raPokOpeGRqGr3i3GnpbufsVuhijG0EESEks7KQRjgAjODwawNI8MW8VrDJqX+mXLIrMJB+7Q46Ben4nJrodAsr66+H1ytnEzrqN3LKilgjG3d+SM8ZZQSM4+/mlliuYHCXFrNE55CMYyT9AGJP4VhVnN6JnlYOFKk5RurFf7HbeWY/s8BjP8Plrj8sVQSyS21NbWztvku4mk+RQzRGLjCliAqkSdOmc4+8a1I2EzMsZ3MrbWXGCp9CDyD7GqMNxvvn1JGnS3ihaK2mjwFnOdzkE5GOFAJHO0kZFediXak118+/Q7a3Lyq2459Ij1iSKCOxt7SaCP55ID5cikZUAkA55B+X5hx1PGcK3t57bU5o7opvEQUMuMSAO4JA7YOR+Oehrqruzls2hikk3Ow3SNGp3xgsNzA5y2cnr3BOO1UL/TYrzWtIt7S6uI4JZ/I85QN2DFIxC7hg/cXnBx2rLJ8fKhXjFO8H01/NnhZnl8MVRfKrS6P/AD8ijHpWq6u8n9mQ74YG8t3zj58ZI/AFfxzRXqWnadb6XYRWdlGIoIhhVBz7kknkkkkknkk0V9FPF1ZSbTscNLK8PCCjKN2upaxXmPi3RJtAEcqrnR42bY4bmAsRhSvUgHIUjJAOCOMkorGlUlTkpROuvRjWg4SM7Sm/4mUZByJI3Ufo39DTvEEBu7i1t7bMt65KJCvBbOCDk4Xggd+9FFeripuF5rc8LAU1UShLbUfpNk1lLdx3QVb5JfLmReRHgAqobuMHOfVu3SrcrzSXNvp9kFa+vcpCG4VQB8zt7KOcdTwKKK+LqQ9tjmqjvdn3VNqjg17NWsixH4R1K3RrXTfsNzHasISWkeEghQeRtYdCOhqS08K3E+twWGtT24ieJ55LW13MHRSoAaRscEtyoAzjk44JRXu8zOKWMryjyOWh3NxDOFQ2cyxbBgRsgKH0z3H4H8Kq2mpQX2mXEt5EsRtmkjuYz+8VGT72Dj5hjkcdD0B4ooqTlOS1C1sdf1qztLSGee3khLXPlSmFlt2JQKxyCwVwSBzgZA4PL9VivtBtc6owurKH5YLhVVV5GAJIxg5xxlcgjPC5xRRWFbD066XOttvI0jNwehn3d/p2mxR5ulmt5gHYRwmNpMEZUYA4IIxk9sE4NdF4d0eS51RNXntvsdskZFpablJ3MMNM23IBK/KACcDJPJ4KK4cvw8XFVXq9fzKqVJPQ6wCiiivVMT//2Q=="/>
          <p:cNvSpPr>
            <a:spLocks noChangeAspect="1" noChangeArrowheads="1"/>
          </p:cNvSpPr>
          <p:nvPr/>
        </p:nvSpPr>
        <p:spPr bwMode="auto">
          <a:xfrm>
            <a:off x="33004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EAYABgAAD/2wBDAAoHBwkHBgoJCAkLCwoMDxkQDw4ODx4WFxIZJCAmJSMgIyIoLTkwKCo2KyIjMkQyNjs9QEBAJjBGS0U+Sjk/QD3/2wBDAQsLCw8NDx0QEB09KSMpPT09PT09PT09PT09PT09PT09PT09PT09PT09PT09PT09PT09PT09PT09PT09PT09PT3/wAARCACXAH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2SlpKWgAqlqt3LY6dLPBGjyKVAEjYUAsASSPQEn3xV2szxE2zw7qL90tpH59lJ/pQBFFqN/5kyGC2uvJfbIttKVkTjP3XGOnP3h7ZrRtbuG8jLwtnadrqQQyN6EHkH61x99NNY+INRv7fJnjlGUH/AC1jEafIfwyQexPuc7OpOIbZNf0479kQklRf+XiDqf8AgSgllPXqOjGg0nTcUm+pu0U2ORZYlkjYMjgMrA5BB6GmzSxwQyTTOqRRqWd2OAoAySaDMq6rqsGkwo0oeWaZ/LggiGZJn/uqP1JOABkkgCuV1rS5fEG+y1i4L6hLbyy2lhbE+RaMF+WR24LsCQATxk8L1NaNvN5VvdeKNSjfzWhItYG4aKH+BMdnkOC3uVX+GqOh+amv2JmbfczmaS4YHgttGfwB2gegAoNIU3JOXY6bQtQGr6DYahjH2q3SUj0LKCR+dX6yPCtv9k8PwQAgrG8oQj+75jbf0xWvQZi0UUUAFFFFABRSUtABUF5bR3tnPbTZ8uaNo3x6EEH+dT0lAHCK82Lea4GJmAtrjvtuIhtb/vpQGHqB710Xhh0fRVt+D9ndoSDz8oOV/wDHSKZrelyuZLmzt1uRKoS7tC2z7Qo6MrfwyL2PGehIwCtDwt5sep3QguftdjKq7xInl3FrKvG2VOMlh0bA+6OoOaDZ1OamoPdFvwVIy+GktZn3Pp80tkzE9onZVP8A3yFqXXJ4rq603Si25b6VnkA/iijG5hn0LbFPqGNUL/wZbS3t7eXM0U1nLJ9p+xXQP2dJNoDucEZztB+YELzjqapGDTo5c6RY2mj38M626zxRLg9DIuFwCF6kHqBnjsGJd8TXq3eoxadGwKWxFxcnsG/5Zqf1c+mF9ao2tzJbI2o26h7m6H2PSojz5rHlpMf3BgHP91Ce4q3faDYaZCJobX7bd39yMLcXL/Z/NcZLsCT8vy8DB/hA65rX0vQxaXLX17ObzUZF2NOy7VROuyNP4E9uScDJNBt7VKnyR+Zd02zXTtNtrRGLrBEse49WwMZPuetWaBRQYi0UUUAFFFFABRSUUALSUUUAJXPJHHrfiqK+t40Fvpe+I3I4aeQ5Uxg90TJz2L47qat+JLmeLT47Wzdorq/mW0ilXrHuyWce6orke4FX7Ozg0+zhtLWJYoIUCRovRVHSgCHVFtzBE1yryKkqlIV/5av/AAjHQ8888DGT0qm+oSyX4tTpkT38a+cqmYYWNgQW3bcgkgrjHPrjmqfijXLW1hdIb5Vu7bcWjj+Z0LIyLx0DZdSASMjNeYQ299H4Xl0gXEKtPapbPNhiwCyvKcHPcyEHjoKaVzSFKdT4UewxWlnqehm2hSSCBsgKPleBw2eOuCrDjHAwMcU/SdQkufNtbwBL61IWYAcOD92Rf9lsH6EEdRWX4c1y0OkxzXEk0ZnkdmaaJwqsWxtMmNpIxjOcE9Ks+JG/s0W+txjBsnAuMD71uxAfP+7w/wDwE+ppGbVtDcooFFAC0UlFAC0UUUAJRRRQAUUVQvNZtbKcW5Mk10wyLeBC8mPUgfdHu2B70AZ/iq6WwOlXsmTHbXyvIBjO1keLP0BkXJ7CofEGsX9rpV7JZvGtzFH8qxp5gjY4Ub3OF4JzjGePSpdUu4ljm/tCxuoLa4URTTuqyKseOVOxiUBycnGBnJNUfNGh6c+layj3OhyxmOC/jUttjYY2TbeQRniXoerYPJAL03hsyeFZdKjkWKRsOjkZ/eBg2XIxuJYZY4ycmuCl0zUbfUItPbT5hezEiJCP3b46nzBxtHUnr7Z4rvLDV7+3tYop7KbVO0d7YvG0c69mbcw2sR16jPQ9hlXGt28upefrGow6Te2LyRrZmYFsFRtYKf8AXbuMYGOSB8wzTTsbUq8qV1E2tP0eTSvD1lpzStMI02XGyNSJS3Lk7uApJP4GscSMfh3Mt1NeJGdPlVTLGpUoVYJlsH+Hb1NWbi51NrSH/hIb7TrC0nUB4IUczzEjmNck884O0E+mOtWXSbV3SW8i+waJakSiKX5HnK8qXHRI1wDtPJwM4AwUYvU19NW4isoY7oqzpEoLr3OBnIq2KxLXVGuFKaHZvcQEki4mbyoB1+4cFmGf7o2+9OLeI4gsm3SpwM7oVMkZx7OcjP1UfUUAbNFULXWba5uBauWt7zGfs042vj1HZh7qSKv0ALRRRQAUlLSUAcvFqd3rMaSwtOnnndBaQkIRFkgSTSYJXcBkBcHBwMkE1qWzW9jqK6dYWjEuDNcyg8JnoXY8s7H6nAJOOM4Njrml+FvDzxyBBfiSVpLKJgZXl3HjHYdME8BdvbFNn8Y2WkeG4Zra4gvdVvVEoiR937xgMs+OVRenODhQOtFi405StZb6L1OuurqO0hMkpIG4KABkkk4AA9STXN+KNFjg0aeSykuLeDcrXUEMjCN4s/P8o+7xyduCRnrXCXfiPVrrUrO9vdTnCWsofy4VVFUdGYDByQCcbs9x0JrqNY8X6tYXF1pVoLS7uUXyxeIDHskKk/6v5gxUYPUAnjAwRV8krmmKoTwTj7bS/wDVjOt7ZbBkk0lI7U8c2zeVkfh8p/4ECKpS+M9flVVEsJkUqqssKK5JbBXccgfUCrts8dvpUEjybYY4EZpD6bRz+P61BH4b868Lm+MWqtm7h0woAq87grtjOSOozwTnoKtJdUelVnhaXvVlq9vUne0a6glW4OJZRzKjszq3Zt55yDyDxjFdToejWeq6PpmoX/n3kklvFNsubh5Y1cqDuCMSuc55xx2rkr+SC40Wad5mgjMbASBtrI2CNv8AvZ4IqhpWtXGhTW0UepPYWkxCyQrGsoB7MqEZwD124yOeo5Xs3KLa6HnZnXp0qlKnb4r2/A9aW7iN89pk+asaynPQqSR/Nf5VDqWpQ6VGk90CtsTiSbqI89Cw64J4z24rzaTV73UNXe9TVpXe1ZobeeCMRq0bBWyVIw2eOvHHGOtbl/4vN/4bubKaxk+3zwNAzKB5GWBXfnOcc5xjPbnrWaTauN4SryqaV0+x1jNp+tabvxFeWzZI2jdyPTuGB/EGqGn3jWOqQ6fJdPdW15C01lNIcuNuN0bH+LAYEE84yDkjJ53wvrdt4f8AtMF6JfInk84TJGz4faFYMFBIztBzjGSc476Who+t3tnqMcUkNlZyXTRmVdrSvI5GAOyqM9epI9KGrEVqMqM3Fo64UU3HvRSMRaqajqEGmwCScsS7BI0QZeRz0VR3PBPsAScAE1brlro/a/GNyZMkWNrHHED/AAmQsXb8QqD8D61zYvEfV6Mqvb/hioR5pWOc1LwtqWq6teai81nE9zJu2EMxCgYUFhxwAOmR1rndQ0y40e5WK9hSJ5slJEIKS49D1zz0IFelXV3DZQGWd9q9gOrH0A7muP1CU6rNJJdIpEg2CIdEXsM+uec+v4V5+UY7G4mpeduReX4L+mfQYKvWjaMfhX9feczdSCK0lfBYhSAoGSxIwAB6k1peGZgNX0lZJt1yZw0nmZVmco5YnOMncc1VtLQLO7zSNLJC7RpkYC4/ix3JBHP5Yo1CSOeGa1MZkJAB3D5QeD+P4V7MsZyzcYq/Q+Y4hzOGLxMYJNKm/wAev/AE1m9t0vnGgz3K28TEwyNKWVWPeFTwqgngnJ/u7RjPQeJfD+n6NorX0ImGoCSNTePcyGTP8Tbi3cAj6GuOKLBcRrzsLKy56gBhkfyr0rWoo9W1qHTZgr29si3ksR581ixWMEd1GGJ9TtrjxspyxGGjRbs22+l7W3/rqdtKdKpRjUhqn339DkNLk1S9t7uZNIF491A0aajLEiSqSMbgzEGQY74z/tGnHTIo/MEcckd6F3M04Ku/+92Kn1HA7eldpPewW9vPcSTKyQna+whju7LjP3ieMVznim/stS0B47dy9wQWUr8rwqB8+R23DK46HOe1dmJoyrL3HZ/gaUXCE3PkTv8A1oYVpJMk8U9srOblcpbYwzp/CSexPLDsAefvcaQ1O0XcJpPIZSVZZRjBBx16H8DV20u7NdVljtIWZ5IxI0gOQQFXagHYYK+2TWd/ZjwaZLLcYe7kKxJDGd5V2IznH8WM+w/WvRjh4RiorQ82jneJoyeikm9u3oPTUUu53ttNcSzqm5pCp8uIHoSe/sB1x2HNegeEdThm09NNMYgurSNQ0e7cJF6eYp6kE5znkHg9ieC0W28uGadsbriTcCO6gBQfpwSPY1pxXBstT0+8QgNFcpG3vHIwRl/VT9VFefUkudpbHp1K1TE0ozqKztex6XiiiikcRn65rlroGnm7vCxBOyONBl5W7Ko9eD7AAk8V5ddeJ9XvNYuNTjaKyLwLG8UUPmhEUsVLsR1G5ucAflmrvjq8e98XTRMT5djEkKL2DMA7H6kFB/wGs22SSHTkl+2iGHUJPJljjh8yQRjcHZe+QM54OAfWqnSpuk/aK67b/gezhsJTp0FXqK7ey/4YR77VEeOfUF89pk3I8o2Myj0wSF6jjA61q6LAdeZ/LZoYomCz5I8wEjO0DtkfxdPTPbNkEM1uz3F/eGBFK6d5sQ/fJgYY/LyTwMnHGDTNMW8tr6zlsNQt4J7uF1dUQSskYAbJBONwbgZHGT1rKpCcsPy4X3ZdNP6t+hvUrxp4ZzXu2/rTzNHWk26vdm2t82luI4WMXzFCqDPy9SACBxkjB4rnmlW5laaIfJIBt5zn3/Hiuyt4EtYVjjLEDJLM2WZiclie5JJJPqa5TXNCvpNTnXSmXymiF09sCVaQ7sOqsOQDjOOPvcUpZesLRi77JJ/5nwtWk8ZVap6N/wBfeVH0y51C0vLy2kjWKwifcXUnzHxllBB42gDnnk4rTGoarrNtb67eWKQo0G0vayNvCgnDleoBBOcEnHbFQQ6xdeJdFm0vw7pUdnbqgilllmASMHqigDkkd/f3p9v4qbwpp8Gmatp8/wBttYgsZjdfLlUfdbd1x2PHauTnqKSlZOUXouye/wB59HhqFPD0o009Et+7J3tpYbJL97ZltWQMswwV2n7pPPyg54z69s1CzSM0YhQzRMP3rnMIHqEyCW47lR64qpod/d6rpwkvGBgiuJGgiVcIhY5JA9icD0HTqa1PxrrrY2SfLE8vF5rOE3Tp9OotpqUGnaakdxbTQzeUsLTwKJNxC7Qc8Ee2fzrONwYrNrWDMMMp/ek48ybjG3A4VcdQMk85PNWrwpHZz+dgL5TZBOCeDx+NS26xabaRecwE7RjefvO5xz+Gfwq6WJq1ouLdkjpyGhRxUpVKsbuNvTXy+XoR6dqD2brb3nmJbsMRSyqVCEfwFj2x0+mPSi+8Qqk9udN8uYwTLMZJFPlsynIUDgkZwSfYYzVfVr9JdMnTyJQPlKuSODuGOM1lN3rfD0ITd73se9XoJVH2fQ9v8O6/b+IdIjvYVMTZKSxMwJicdVz37EHuCDRXhbahdWEzLazOgcBmVT36Z/ID8qKU6TUmkeTOi4yaR23jq0a08VXErfdu40mU9uFCMPw2g/jWRY3EmmNLqSW/7tYyjTSDYqEkYOT15H/1xXTeO79NXuPskO1IbCQiW5CqzByvK4J+4Mjd3JxjG3Nc6pvrnUGtNQuhcW9mqPhT8sjnlc8ZO0DPJPJB7Vg8ZTScL6o9aON9ngkpx2/HXSxQ+33VxaxWyqRBAcIZl2nn2xkjHrin6fNNYX7XR8mdjH5YUqVCjOTg5PJwM5z0FPuwRe3G4HJkLc9wef61HWaxNTRp2PicwzvGVZSouVoX2SVv8/xOjtNYtrmKRpWW2MS7pPNYBQPUN3H6+1YF/qkmoakbm0luILZE8qLY7RtIM5LHGDgnoPQCoPsZ1C9gt42RZEzNuaMyED7owoOckk/981Lfafc6aqvdBjCzBRK0LR4J6ZByOfXP4UsRjpVY+y+8+g4aw1Colia71d0l07XKcd3eaHZzf2ZcNDCzb5U2h8f3nUtnDY+orT0XRrbU9Tae9j+2tFHu3XTGXczdM57cHjpWVeNstJeCSVKqPUngD866PwkhVLmHcRIIo13D/gQyPxrqyuKlCcpRTemo+KYRoVqSpO107pbetv62LFl4b057KE28TW0wG13tztJccNlfunnPUGqEMElxfzW/nbra1l8uee3GHkOMlUzwCMjJ57getbkl2bXw/c3Fuu17W3cJjlQyAjKnuM964u0vriysEtLdlWNJBJux8zYxwT6ZHNb1sLCqttfI8rL8KsTOU562Oyk0/TGMSWOmRokZJMkke6RyRjknJx9TnP054a5kA1FpeIkefaY4ZCEGWwNv0J/HnirtxqM+vTrFC1rH5asRH9oCjnrkk854GKs31jb6PZR28s6faLyVGZpNq7UjwxC+27A/H2qMPhYYen7Pf11fzPZrNUaM5Xto9tLfcZ1/AYbdVaNHiVwzTkfvBjoG7Yz/ABfp3qs0ioQrMNx6KOWPsAOTW2Csikgq6ngkEEH24o0qCG2EkEcUavFj5lUAsh+7k45PUfhXo06KT5Y6XPnMPxJVpUWq0eeS63t9+h0HgbwppOpaRPd6pzeNOyPExwYAANqn1yDuyP79FYd3ayySCWGVoywwwDdcdD+X8qK5qmCqubsOGd0qkVKpfme5r2MT6hodpdwpJNO8K/a42zuk3c7hwASck57g1jeZKn22TTEV4h5eZp2LBG2qvl4/iI4zzge54rrLvSb3QGaKysbmSGBT9hubUCQqnJEEqFgSFOdrDPGM4IOcO8RbfRLSCDH2eTG9uu/I3cnvuYkn1/GvJweCVatJ1F/wbnqZhjOTDqNv+BYx54bmR/NlvnZlG0BbdPm54AGPXpz3qS606+0+3Es8Uc6AfM0TbRH/AL+7oo7sOB1xV7T08zUoVPIVWkI9xgD9Wz+FTeJLoxWaQLz5mWZf7wGAB9CSPyr2q2BoN8kI2PmKX72HtK2t/l+Rv6FpEek2hOUe5nw08ydGOOAP9kDp+fUmtKSOOSNo5UV43G10YZDDuDXLeEdSFtaT2d1OPKhKmAYOQrZyigZJAKnHoDitsa1aGTY/nRKSAHlj2r+eTj8cV81iKbo1XTk9UfbYSUKlCMqS9233HILoNvBJJFO0s0kE0irIZWBADEDof7uBU9rBLptz9psXMjhCvkzt8r9CBu6jkdeatSyCa8u5F+61zLg+wYj+lIATxXr0ZOMEo6HrSwdDE0060E3bfr9+5raPokOpeGRqGr3i3GnpbufsVuhijG0EESEks7KQRjgAjODwawNI8MW8VrDJqX+mXLIrMJB+7Q46Ben4nJrodAsr66+H1ytnEzrqN3LKilgjG3d+SM8ZZQSM4+/mlliuYHCXFrNE55CMYyT9AGJP4VhVnN6JnlYOFKk5RurFf7HbeWY/s8BjP8Plrj8sVQSyS21NbWztvku4mk+RQzRGLjCliAqkSdOmc4+8a1I2EzMsZ3MrbWXGCp9CDyD7GqMNxvvn1JGnS3ihaK2mjwFnOdzkE5GOFAJHO0kZFediXak118+/Q7a3Lyq2459Ij1iSKCOxt7SaCP55ID5cikZUAkA55B+X5hx1PGcK3t57bU5o7opvEQUMuMSAO4JA7YOR+Oehrqruzls2hikk3Ow3SNGp3xgsNzA5y2cnr3BOO1UL/TYrzWtIt7S6uI4JZ/I85QN2DFIxC7hg/cXnBx2rLJ8fKhXjFO8H01/NnhZnl8MVRfKrS6P/AD8ijHpWq6u8n9mQ74YG8t3zj58ZI/AFfxzRXqWnadb6XYRWdlGIoIhhVBz7kknkkkkknkk0V9FPF1ZSbTscNLK8PCCjKN2upaxXmPi3RJtAEcqrnR42bY4bmAsRhSvUgHIUjJAOCOMkorGlUlTkpROuvRjWg4SM7Sm/4mUZByJI3Ufo39DTvEEBu7i1t7bMt65KJCvBbOCDk4Xggd+9FFeripuF5rc8LAU1UShLbUfpNk1lLdx3QVb5JfLmReRHgAqobuMHOfVu3SrcrzSXNvp9kFa+vcpCG4VQB8zt7KOcdTwKKK+LqQ9tjmqjvdn3VNqjg17NWsixH4R1K3RrXTfsNzHasISWkeEghQeRtYdCOhqS08K3E+twWGtT24ieJ55LW13MHRSoAaRscEtyoAzjk44JRXu8zOKWMryjyOWh3NxDOFQ2cyxbBgRsgKH0z3H4H8Kq2mpQX2mXEt5EsRtmkjuYz+8VGT72Dj5hjkcdD0B4ooqTlOS1C1sdf1qztLSGee3khLXPlSmFlt2JQKxyCwVwSBzgZA4PL9VivtBtc6owurKH5YLhVVV5GAJIxg5xxlcgjPC5xRRWFbD066XOttvI0jNwehn3d/p2mxR5ulmt5gHYRwmNpMEZUYA4IIxk9sE4NdF4d0eS51RNXntvsdskZFpablJ3MMNM23IBK/KACcDJPJ4KK4cvw8XFVXq9fzKqVJPQ6wCiiivVMT//2Q=="/>
          <p:cNvSpPr>
            <a:spLocks noChangeAspect="1" noChangeArrowheads="1"/>
          </p:cNvSpPr>
          <p:nvPr/>
        </p:nvSpPr>
        <p:spPr bwMode="auto">
          <a:xfrm>
            <a:off x="33004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7882" y="144353"/>
            <a:ext cx="1152128" cy="38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184</Words>
  <Application>Microsoft Office PowerPoint</Application>
  <PresentationFormat>On-screen Show (4:3)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Berlin Sans FB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ness</dc:creator>
  <cp:lastModifiedBy>carole spencer</cp:lastModifiedBy>
  <cp:revision>120</cp:revision>
  <cp:lastPrinted>2024-07-22T10:56:31Z</cp:lastPrinted>
  <dcterms:created xsi:type="dcterms:W3CDTF">2014-07-29T20:33:02Z</dcterms:created>
  <dcterms:modified xsi:type="dcterms:W3CDTF">2026-08-14T14:27:40Z</dcterms:modified>
</cp:coreProperties>
</file>